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handoutMasterIdLst>
    <p:handoutMasterId r:id="rId18"/>
  </p:handoutMasterIdLst>
  <p:sldIdLst>
    <p:sldId id="256" r:id="rId2"/>
    <p:sldId id="280" r:id="rId3"/>
    <p:sldId id="258" r:id="rId4"/>
    <p:sldId id="263" r:id="rId5"/>
    <p:sldId id="268" r:id="rId6"/>
    <p:sldId id="269" r:id="rId7"/>
    <p:sldId id="275" r:id="rId8"/>
    <p:sldId id="276" r:id="rId9"/>
    <p:sldId id="270" r:id="rId10"/>
    <p:sldId id="271" r:id="rId11"/>
    <p:sldId id="281" r:id="rId12"/>
    <p:sldId id="272" r:id="rId13"/>
    <p:sldId id="274" r:id="rId14"/>
    <p:sldId id="277" r:id="rId15"/>
    <p:sldId id="279" r:id="rId16"/>
    <p:sldId id="278" r:id="rId17"/>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A9AE"/>
    <a:srgbClr val="F9D7A5"/>
    <a:srgbClr val="B9E5CD"/>
    <a:srgbClr val="FFFF99"/>
    <a:srgbClr val="DEB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717F72-7381-43C9-A61F-0A9262F17E77}" type="doc">
      <dgm:prSet loTypeId="urn:microsoft.com/office/officeart/2005/8/layout/orgChart1" loCatId="hierarchy" qsTypeId="urn:microsoft.com/office/officeart/2005/8/quickstyle/simple1" qsCatId="simple" csTypeId="urn:microsoft.com/office/officeart/2005/8/colors/accent1_2" csCatId="accent1" phldr="1"/>
      <dgm:spPr/>
    </dgm:pt>
    <dgm:pt modelId="{496A29CE-F456-4C0F-B34B-7D9A9133D1B1}">
      <dgm:prSet phldrT="[Text]"/>
      <dgm:spPr/>
      <dgm:t>
        <a:bodyPr/>
        <a:lstStyle/>
        <a:p>
          <a:r>
            <a:rPr lang="en-US" dirty="0">
              <a:solidFill>
                <a:schemeClr val="tx1"/>
              </a:solidFill>
            </a:rPr>
            <a:t>Is a language other than English used in the home?</a:t>
          </a:r>
        </a:p>
      </dgm:t>
    </dgm:pt>
    <dgm:pt modelId="{E4B2EEAA-3DF5-451E-A049-C806B5C68DF7}" type="parTrans" cxnId="{C2DFAA3A-D02B-4C86-9151-79EA20E21F60}">
      <dgm:prSet/>
      <dgm:spPr/>
      <dgm:t>
        <a:bodyPr/>
        <a:lstStyle/>
        <a:p>
          <a:endParaRPr lang="en-US"/>
        </a:p>
      </dgm:t>
    </dgm:pt>
    <dgm:pt modelId="{18EA08D5-76CE-4A66-96EC-C0F90DB51704}" type="sibTrans" cxnId="{C2DFAA3A-D02B-4C86-9151-79EA20E21F60}">
      <dgm:prSet/>
      <dgm:spPr/>
      <dgm:t>
        <a:bodyPr/>
        <a:lstStyle/>
        <a:p>
          <a:endParaRPr lang="en-US"/>
        </a:p>
      </dgm:t>
    </dgm:pt>
    <dgm:pt modelId="{FE328AE6-A7BC-4454-B5E5-5D072FC7B580}">
      <dgm:prSet phldrT="[Text]"/>
      <dgm:spPr/>
      <dgm:t>
        <a:bodyPr/>
        <a:lstStyle/>
        <a:p>
          <a:r>
            <a:rPr lang="en-US" dirty="0">
              <a:solidFill>
                <a:schemeClr val="tx1"/>
              </a:solidFill>
            </a:rPr>
            <a:t>Did the student have a first language other than English?</a:t>
          </a:r>
        </a:p>
      </dgm:t>
    </dgm:pt>
    <dgm:pt modelId="{D073AA42-D856-4BD0-B7B4-2875D4F32501}" type="parTrans" cxnId="{C1CB44C0-6352-48D2-9190-B79072456948}">
      <dgm:prSet/>
      <dgm:spPr/>
      <dgm:t>
        <a:bodyPr/>
        <a:lstStyle/>
        <a:p>
          <a:endParaRPr lang="en-US"/>
        </a:p>
      </dgm:t>
    </dgm:pt>
    <dgm:pt modelId="{50C5C3F9-920E-4F2C-AA0C-36F42D6B00C8}" type="sibTrans" cxnId="{C1CB44C0-6352-48D2-9190-B79072456948}">
      <dgm:prSet/>
      <dgm:spPr/>
      <dgm:t>
        <a:bodyPr/>
        <a:lstStyle/>
        <a:p>
          <a:endParaRPr lang="en-US"/>
        </a:p>
      </dgm:t>
    </dgm:pt>
    <dgm:pt modelId="{4BD5CE52-66AC-434B-A450-4D4A7633E414}">
      <dgm:prSet phldrT="[Text]"/>
      <dgm:spPr/>
      <dgm:t>
        <a:bodyPr/>
        <a:lstStyle/>
        <a:p>
          <a:r>
            <a:rPr lang="en-US" dirty="0">
              <a:solidFill>
                <a:schemeClr val="tx1"/>
              </a:solidFill>
            </a:rPr>
            <a:t>Does the student most frequently speak a language other than English?</a:t>
          </a:r>
        </a:p>
      </dgm:t>
    </dgm:pt>
    <dgm:pt modelId="{E0CE26A8-6684-439A-B566-410431F0DA1E}" type="parTrans" cxnId="{CED9786D-6EB1-47A1-9B86-0275F37F99F5}">
      <dgm:prSet/>
      <dgm:spPr/>
      <dgm:t>
        <a:bodyPr/>
        <a:lstStyle/>
        <a:p>
          <a:endParaRPr lang="en-US"/>
        </a:p>
      </dgm:t>
    </dgm:pt>
    <dgm:pt modelId="{5D997A8D-5F99-4391-BF29-F7EC211B0AEC}" type="sibTrans" cxnId="{CED9786D-6EB1-47A1-9B86-0275F37F99F5}">
      <dgm:prSet/>
      <dgm:spPr/>
      <dgm:t>
        <a:bodyPr/>
        <a:lstStyle/>
        <a:p>
          <a:endParaRPr lang="en-US"/>
        </a:p>
      </dgm:t>
    </dgm:pt>
    <dgm:pt modelId="{952F6F06-F347-41F9-A03D-BB63AE4D532F}" type="pres">
      <dgm:prSet presAssocID="{7E717F72-7381-43C9-A61F-0A9262F17E77}" presName="hierChild1" presStyleCnt="0">
        <dgm:presLayoutVars>
          <dgm:orgChart val="1"/>
          <dgm:chPref val="1"/>
          <dgm:dir/>
          <dgm:animOne val="branch"/>
          <dgm:animLvl val="lvl"/>
          <dgm:resizeHandles/>
        </dgm:presLayoutVars>
      </dgm:prSet>
      <dgm:spPr/>
    </dgm:pt>
    <dgm:pt modelId="{00833937-B718-4EE8-A07F-B6E0476D7757}" type="pres">
      <dgm:prSet presAssocID="{496A29CE-F456-4C0F-B34B-7D9A9133D1B1}" presName="hierRoot1" presStyleCnt="0">
        <dgm:presLayoutVars>
          <dgm:hierBranch val="init"/>
        </dgm:presLayoutVars>
      </dgm:prSet>
      <dgm:spPr/>
    </dgm:pt>
    <dgm:pt modelId="{7BA98B3B-A81A-425F-BF6E-6A071AA926BD}" type="pres">
      <dgm:prSet presAssocID="{496A29CE-F456-4C0F-B34B-7D9A9133D1B1}" presName="rootComposite1" presStyleCnt="0"/>
      <dgm:spPr/>
    </dgm:pt>
    <dgm:pt modelId="{8DE5D8E1-5F78-413E-BE94-1403D11F79AD}" type="pres">
      <dgm:prSet presAssocID="{496A29CE-F456-4C0F-B34B-7D9A9133D1B1}" presName="rootText1" presStyleLbl="node0" presStyleIdx="0" presStyleCnt="3" custLinFactNeighborX="-23" custLinFactNeighborY="1305">
        <dgm:presLayoutVars>
          <dgm:chPref val="3"/>
        </dgm:presLayoutVars>
      </dgm:prSet>
      <dgm:spPr/>
    </dgm:pt>
    <dgm:pt modelId="{AF31B7A4-A30D-4E67-8628-15670CE84C06}" type="pres">
      <dgm:prSet presAssocID="{496A29CE-F456-4C0F-B34B-7D9A9133D1B1}" presName="rootConnector1" presStyleLbl="node1" presStyleIdx="0" presStyleCnt="0"/>
      <dgm:spPr/>
    </dgm:pt>
    <dgm:pt modelId="{25A63136-99B1-4E24-9818-21B828BA745B}" type="pres">
      <dgm:prSet presAssocID="{496A29CE-F456-4C0F-B34B-7D9A9133D1B1}" presName="hierChild2" presStyleCnt="0"/>
      <dgm:spPr/>
    </dgm:pt>
    <dgm:pt modelId="{BE442FCD-31EC-4F34-B782-1D18B639D46F}" type="pres">
      <dgm:prSet presAssocID="{496A29CE-F456-4C0F-B34B-7D9A9133D1B1}" presName="hierChild3" presStyleCnt="0"/>
      <dgm:spPr/>
    </dgm:pt>
    <dgm:pt modelId="{8377C467-6DE7-4D5A-AD18-ABF8158F7882}" type="pres">
      <dgm:prSet presAssocID="{FE328AE6-A7BC-4454-B5E5-5D072FC7B580}" presName="hierRoot1" presStyleCnt="0">
        <dgm:presLayoutVars>
          <dgm:hierBranch val="init"/>
        </dgm:presLayoutVars>
      </dgm:prSet>
      <dgm:spPr/>
    </dgm:pt>
    <dgm:pt modelId="{1C65DE7B-D189-4862-B139-F7E22BFE179A}" type="pres">
      <dgm:prSet presAssocID="{FE328AE6-A7BC-4454-B5E5-5D072FC7B580}" presName="rootComposite1" presStyleCnt="0"/>
      <dgm:spPr/>
    </dgm:pt>
    <dgm:pt modelId="{32019B43-6B13-46F4-851E-A53B0B95EE1E}" type="pres">
      <dgm:prSet presAssocID="{FE328AE6-A7BC-4454-B5E5-5D072FC7B580}" presName="rootText1" presStyleLbl="node0" presStyleIdx="1" presStyleCnt="3">
        <dgm:presLayoutVars>
          <dgm:chPref val="3"/>
        </dgm:presLayoutVars>
      </dgm:prSet>
      <dgm:spPr/>
    </dgm:pt>
    <dgm:pt modelId="{05FFEBCB-CCFA-46E5-BC0E-C76C3EECC226}" type="pres">
      <dgm:prSet presAssocID="{FE328AE6-A7BC-4454-B5E5-5D072FC7B580}" presName="rootConnector1" presStyleLbl="node1" presStyleIdx="0" presStyleCnt="0"/>
      <dgm:spPr/>
    </dgm:pt>
    <dgm:pt modelId="{0DF45F2E-C4CB-433C-943F-5971621BB836}" type="pres">
      <dgm:prSet presAssocID="{FE328AE6-A7BC-4454-B5E5-5D072FC7B580}" presName="hierChild2" presStyleCnt="0"/>
      <dgm:spPr/>
    </dgm:pt>
    <dgm:pt modelId="{65A0ABE6-A1FE-4537-AF67-F152FB681A1B}" type="pres">
      <dgm:prSet presAssocID="{FE328AE6-A7BC-4454-B5E5-5D072FC7B580}" presName="hierChild3" presStyleCnt="0"/>
      <dgm:spPr/>
    </dgm:pt>
    <dgm:pt modelId="{DB2D503F-83E9-4158-9484-EF7E9196842A}" type="pres">
      <dgm:prSet presAssocID="{4BD5CE52-66AC-434B-A450-4D4A7633E414}" presName="hierRoot1" presStyleCnt="0">
        <dgm:presLayoutVars>
          <dgm:hierBranch val="init"/>
        </dgm:presLayoutVars>
      </dgm:prSet>
      <dgm:spPr/>
    </dgm:pt>
    <dgm:pt modelId="{77DD1155-4DA1-4E06-B6B9-6E23CC96E7AA}" type="pres">
      <dgm:prSet presAssocID="{4BD5CE52-66AC-434B-A450-4D4A7633E414}" presName="rootComposite1" presStyleCnt="0"/>
      <dgm:spPr/>
    </dgm:pt>
    <dgm:pt modelId="{12E53333-C6C2-458C-8A15-8B571C52795C}" type="pres">
      <dgm:prSet presAssocID="{4BD5CE52-66AC-434B-A450-4D4A7633E414}" presName="rootText1" presStyleLbl="node0" presStyleIdx="2" presStyleCnt="3">
        <dgm:presLayoutVars>
          <dgm:chPref val="3"/>
        </dgm:presLayoutVars>
      </dgm:prSet>
      <dgm:spPr/>
    </dgm:pt>
    <dgm:pt modelId="{463AF7B5-5598-47DD-BC00-15D5F0E9124D}" type="pres">
      <dgm:prSet presAssocID="{4BD5CE52-66AC-434B-A450-4D4A7633E414}" presName="rootConnector1" presStyleLbl="node1" presStyleIdx="0" presStyleCnt="0"/>
      <dgm:spPr/>
    </dgm:pt>
    <dgm:pt modelId="{2C521754-2AA9-405F-875A-65BBE218FCB7}" type="pres">
      <dgm:prSet presAssocID="{4BD5CE52-66AC-434B-A450-4D4A7633E414}" presName="hierChild2" presStyleCnt="0"/>
      <dgm:spPr/>
    </dgm:pt>
    <dgm:pt modelId="{B5A92B8C-2833-4FF2-9E19-B8A98F83AD4D}" type="pres">
      <dgm:prSet presAssocID="{4BD5CE52-66AC-434B-A450-4D4A7633E414}" presName="hierChild3" presStyleCnt="0"/>
      <dgm:spPr/>
    </dgm:pt>
  </dgm:ptLst>
  <dgm:cxnLst>
    <dgm:cxn modelId="{C233E108-EAA7-4532-8F7A-6F34037B7D4D}" type="presOf" srcId="{496A29CE-F456-4C0F-B34B-7D9A9133D1B1}" destId="{8DE5D8E1-5F78-413E-BE94-1403D11F79AD}" srcOrd="0" destOrd="0" presId="urn:microsoft.com/office/officeart/2005/8/layout/orgChart1"/>
    <dgm:cxn modelId="{C2DFAA3A-D02B-4C86-9151-79EA20E21F60}" srcId="{7E717F72-7381-43C9-A61F-0A9262F17E77}" destId="{496A29CE-F456-4C0F-B34B-7D9A9133D1B1}" srcOrd="0" destOrd="0" parTransId="{E4B2EEAA-3DF5-451E-A049-C806B5C68DF7}" sibTransId="{18EA08D5-76CE-4A66-96EC-C0F90DB51704}"/>
    <dgm:cxn modelId="{453FA13F-2221-4A28-99AB-A6CCE0FA73BE}" type="presOf" srcId="{496A29CE-F456-4C0F-B34B-7D9A9133D1B1}" destId="{AF31B7A4-A30D-4E67-8628-15670CE84C06}" srcOrd="1" destOrd="0" presId="urn:microsoft.com/office/officeart/2005/8/layout/orgChart1"/>
    <dgm:cxn modelId="{CED9786D-6EB1-47A1-9B86-0275F37F99F5}" srcId="{7E717F72-7381-43C9-A61F-0A9262F17E77}" destId="{4BD5CE52-66AC-434B-A450-4D4A7633E414}" srcOrd="2" destOrd="0" parTransId="{E0CE26A8-6684-439A-B566-410431F0DA1E}" sibTransId="{5D997A8D-5F99-4391-BF29-F7EC211B0AEC}"/>
    <dgm:cxn modelId="{5418C54D-C420-4691-9B27-B02D6830F773}" type="presOf" srcId="{FE328AE6-A7BC-4454-B5E5-5D072FC7B580}" destId="{32019B43-6B13-46F4-851E-A53B0B95EE1E}" srcOrd="0" destOrd="0" presId="urn:microsoft.com/office/officeart/2005/8/layout/orgChart1"/>
    <dgm:cxn modelId="{DB3E8A77-4201-40F1-A2E4-B7B65C202CBA}" type="presOf" srcId="{7E717F72-7381-43C9-A61F-0A9262F17E77}" destId="{952F6F06-F347-41F9-A03D-BB63AE4D532F}" srcOrd="0" destOrd="0" presId="urn:microsoft.com/office/officeart/2005/8/layout/orgChart1"/>
    <dgm:cxn modelId="{092F6390-284F-4581-9E8B-469B98451ABA}" type="presOf" srcId="{4BD5CE52-66AC-434B-A450-4D4A7633E414}" destId="{463AF7B5-5598-47DD-BC00-15D5F0E9124D}" srcOrd="1" destOrd="0" presId="urn:microsoft.com/office/officeart/2005/8/layout/orgChart1"/>
    <dgm:cxn modelId="{ED8F4EA3-23C3-49BD-BFEC-6B50EEC9D8E7}" type="presOf" srcId="{4BD5CE52-66AC-434B-A450-4D4A7633E414}" destId="{12E53333-C6C2-458C-8A15-8B571C52795C}" srcOrd="0" destOrd="0" presId="urn:microsoft.com/office/officeart/2005/8/layout/orgChart1"/>
    <dgm:cxn modelId="{C1CB44C0-6352-48D2-9190-B79072456948}" srcId="{7E717F72-7381-43C9-A61F-0A9262F17E77}" destId="{FE328AE6-A7BC-4454-B5E5-5D072FC7B580}" srcOrd="1" destOrd="0" parTransId="{D073AA42-D856-4BD0-B7B4-2875D4F32501}" sibTransId="{50C5C3F9-920E-4F2C-AA0C-36F42D6B00C8}"/>
    <dgm:cxn modelId="{6DDC3DEB-32C1-4C51-8C07-CE68D222E903}" type="presOf" srcId="{FE328AE6-A7BC-4454-B5E5-5D072FC7B580}" destId="{05FFEBCB-CCFA-46E5-BC0E-C76C3EECC226}" srcOrd="1" destOrd="0" presId="urn:microsoft.com/office/officeart/2005/8/layout/orgChart1"/>
    <dgm:cxn modelId="{307ACFBB-DC72-406F-A468-AAA610F97AA6}" type="presParOf" srcId="{952F6F06-F347-41F9-A03D-BB63AE4D532F}" destId="{00833937-B718-4EE8-A07F-B6E0476D7757}" srcOrd="0" destOrd="0" presId="urn:microsoft.com/office/officeart/2005/8/layout/orgChart1"/>
    <dgm:cxn modelId="{83596A55-9632-43C8-8F49-E356E232EC8A}" type="presParOf" srcId="{00833937-B718-4EE8-A07F-B6E0476D7757}" destId="{7BA98B3B-A81A-425F-BF6E-6A071AA926BD}" srcOrd="0" destOrd="0" presId="urn:microsoft.com/office/officeart/2005/8/layout/orgChart1"/>
    <dgm:cxn modelId="{BAC29762-CD01-4ADB-9127-E09C17026C51}" type="presParOf" srcId="{7BA98B3B-A81A-425F-BF6E-6A071AA926BD}" destId="{8DE5D8E1-5F78-413E-BE94-1403D11F79AD}" srcOrd="0" destOrd="0" presId="urn:microsoft.com/office/officeart/2005/8/layout/orgChart1"/>
    <dgm:cxn modelId="{FE8444D4-F665-4CAC-B553-2F22C3D77A5D}" type="presParOf" srcId="{7BA98B3B-A81A-425F-BF6E-6A071AA926BD}" destId="{AF31B7A4-A30D-4E67-8628-15670CE84C06}" srcOrd="1" destOrd="0" presId="urn:microsoft.com/office/officeart/2005/8/layout/orgChart1"/>
    <dgm:cxn modelId="{D5AE6418-7AD3-4F28-8863-D87823BB1914}" type="presParOf" srcId="{00833937-B718-4EE8-A07F-B6E0476D7757}" destId="{25A63136-99B1-4E24-9818-21B828BA745B}" srcOrd="1" destOrd="0" presId="urn:microsoft.com/office/officeart/2005/8/layout/orgChart1"/>
    <dgm:cxn modelId="{07EA0E8C-07DE-4718-994B-C1A0211CCDEE}" type="presParOf" srcId="{00833937-B718-4EE8-A07F-B6E0476D7757}" destId="{BE442FCD-31EC-4F34-B782-1D18B639D46F}" srcOrd="2" destOrd="0" presId="urn:microsoft.com/office/officeart/2005/8/layout/orgChart1"/>
    <dgm:cxn modelId="{9E776895-DADF-48D4-9F43-FEFFD400EF5A}" type="presParOf" srcId="{952F6F06-F347-41F9-A03D-BB63AE4D532F}" destId="{8377C467-6DE7-4D5A-AD18-ABF8158F7882}" srcOrd="1" destOrd="0" presId="urn:microsoft.com/office/officeart/2005/8/layout/orgChart1"/>
    <dgm:cxn modelId="{F77BBC06-021A-41B0-A1E9-F8EF3C0B74E5}" type="presParOf" srcId="{8377C467-6DE7-4D5A-AD18-ABF8158F7882}" destId="{1C65DE7B-D189-4862-B139-F7E22BFE179A}" srcOrd="0" destOrd="0" presId="urn:microsoft.com/office/officeart/2005/8/layout/orgChart1"/>
    <dgm:cxn modelId="{08A2E393-9380-4AB1-BB60-93E59F3AB376}" type="presParOf" srcId="{1C65DE7B-D189-4862-B139-F7E22BFE179A}" destId="{32019B43-6B13-46F4-851E-A53B0B95EE1E}" srcOrd="0" destOrd="0" presId="urn:microsoft.com/office/officeart/2005/8/layout/orgChart1"/>
    <dgm:cxn modelId="{466D09ED-589C-466D-B2F2-F2CEE8B7B0E3}" type="presParOf" srcId="{1C65DE7B-D189-4862-B139-F7E22BFE179A}" destId="{05FFEBCB-CCFA-46E5-BC0E-C76C3EECC226}" srcOrd="1" destOrd="0" presId="urn:microsoft.com/office/officeart/2005/8/layout/orgChart1"/>
    <dgm:cxn modelId="{764067B5-B0DD-4AB9-B3BA-3E7793E84945}" type="presParOf" srcId="{8377C467-6DE7-4D5A-AD18-ABF8158F7882}" destId="{0DF45F2E-C4CB-433C-943F-5971621BB836}" srcOrd="1" destOrd="0" presId="urn:microsoft.com/office/officeart/2005/8/layout/orgChart1"/>
    <dgm:cxn modelId="{56DC817E-7D37-4B74-896F-B4384828DEC1}" type="presParOf" srcId="{8377C467-6DE7-4D5A-AD18-ABF8158F7882}" destId="{65A0ABE6-A1FE-4537-AF67-F152FB681A1B}" srcOrd="2" destOrd="0" presId="urn:microsoft.com/office/officeart/2005/8/layout/orgChart1"/>
    <dgm:cxn modelId="{28D8AB97-9098-4188-9272-D30AA935AD77}" type="presParOf" srcId="{952F6F06-F347-41F9-A03D-BB63AE4D532F}" destId="{DB2D503F-83E9-4158-9484-EF7E9196842A}" srcOrd="2" destOrd="0" presId="urn:microsoft.com/office/officeart/2005/8/layout/orgChart1"/>
    <dgm:cxn modelId="{39E6E810-D87C-4B45-A67D-554FD745805A}" type="presParOf" srcId="{DB2D503F-83E9-4158-9484-EF7E9196842A}" destId="{77DD1155-4DA1-4E06-B6B9-6E23CC96E7AA}" srcOrd="0" destOrd="0" presId="urn:microsoft.com/office/officeart/2005/8/layout/orgChart1"/>
    <dgm:cxn modelId="{36437550-2163-485C-99B3-8409DD8AC083}" type="presParOf" srcId="{77DD1155-4DA1-4E06-B6B9-6E23CC96E7AA}" destId="{12E53333-C6C2-458C-8A15-8B571C52795C}" srcOrd="0" destOrd="0" presId="urn:microsoft.com/office/officeart/2005/8/layout/orgChart1"/>
    <dgm:cxn modelId="{D86C33B6-4072-453D-84C9-9BAC553A4F57}" type="presParOf" srcId="{77DD1155-4DA1-4E06-B6B9-6E23CC96E7AA}" destId="{463AF7B5-5598-47DD-BC00-15D5F0E9124D}" srcOrd="1" destOrd="0" presId="urn:microsoft.com/office/officeart/2005/8/layout/orgChart1"/>
    <dgm:cxn modelId="{6BBDCE62-348C-404A-9970-E91A5C41F123}" type="presParOf" srcId="{DB2D503F-83E9-4158-9484-EF7E9196842A}" destId="{2C521754-2AA9-405F-875A-65BBE218FCB7}" srcOrd="1" destOrd="0" presId="urn:microsoft.com/office/officeart/2005/8/layout/orgChart1"/>
    <dgm:cxn modelId="{841FC94B-2171-48DE-AA69-590095BAE472}" type="presParOf" srcId="{DB2D503F-83E9-4158-9484-EF7E9196842A}" destId="{B5A92B8C-2833-4FF2-9E19-B8A98F83AD4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D2B9B2-C989-4AD7-A462-273265FEE6AA}"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E3D616CA-3F23-475F-9244-398B000A410C}">
      <dgm:prSet phldrT="[Text]" custT="1"/>
      <dgm:spPr/>
      <dgm:t>
        <a:bodyPr/>
        <a:lstStyle/>
        <a:p>
          <a:r>
            <a:rPr lang="en-US" sz="1800" b="1" dirty="0">
              <a:solidFill>
                <a:schemeClr val="tx1"/>
              </a:solidFill>
            </a:rPr>
            <a:t>ESOL Strategies might include (but are not limited to)</a:t>
          </a:r>
        </a:p>
      </dgm:t>
    </dgm:pt>
    <dgm:pt modelId="{D2F04B78-AEC5-47DB-95EA-6BA6E4F69EEC}" type="parTrans" cxnId="{FDC0D25D-DABA-46DB-A282-BA41D35E9A2E}">
      <dgm:prSet/>
      <dgm:spPr/>
      <dgm:t>
        <a:bodyPr/>
        <a:lstStyle/>
        <a:p>
          <a:endParaRPr lang="en-US"/>
        </a:p>
      </dgm:t>
    </dgm:pt>
    <dgm:pt modelId="{1F1EB25B-BF3A-421C-A0EC-3380E398F267}" type="sibTrans" cxnId="{FDC0D25D-DABA-46DB-A282-BA41D35E9A2E}">
      <dgm:prSet/>
      <dgm:spPr/>
      <dgm:t>
        <a:bodyPr/>
        <a:lstStyle/>
        <a:p>
          <a:endParaRPr lang="en-US"/>
        </a:p>
      </dgm:t>
    </dgm:pt>
    <dgm:pt modelId="{30151B2E-F1BB-481E-BFA1-F4A00DC0955E}">
      <dgm:prSet phldrT="[Text]" custT="1"/>
      <dgm:spPr>
        <a:solidFill>
          <a:schemeClr val="accent2">
            <a:lumMod val="20000"/>
            <a:lumOff val="80000"/>
          </a:schemeClr>
        </a:solidFill>
      </dgm:spPr>
      <dgm:t>
        <a:bodyPr/>
        <a:lstStyle/>
        <a:p>
          <a:r>
            <a:rPr lang="en-US" sz="1100" dirty="0">
              <a:solidFill>
                <a:srgbClr val="FF0000"/>
              </a:solidFill>
            </a:rPr>
            <a:t>Clear Communication: Concise demonstrations</a:t>
          </a:r>
        </a:p>
        <a:p>
          <a:r>
            <a:rPr lang="en-US" sz="1100" dirty="0">
              <a:solidFill>
                <a:srgbClr val="FF0000"/>
              </a:solidFill>
            </a:rPr>
            <a:t>Examples and non-examples</a:t>
          </a:r>
        </a:p>
      </dgm:t>
    </dgm:pt>
    <dgm:pt modelId="{CFBA546A-28A8-439B-A6E6-01CD8C68A714}" type="parTrans" cxnId="{2541122A-35E7-4A0F-A3B2-ABE67E360354}">
      <dgm:prSet/>
      <dgm:spPr/>
      <dgm:t>
        <a:bodyPr/>
        <a:lstStyle/>
        <a:p>
          <a:endParaRPr lang="en-US"/>
        </a:p>
      </dgm:t>
    </dgm:pt>
    <dgm:pt modelId="{7D7F85DE-58DB-496E-A8EF-9858D8BA5521}" type="sibTrans" cxnId="{2541122A-35E7-4A0F-A3B2-ABE67E360354}">
      <dgm:prSet/>
      <dgm:spPr/>
      <dgm:t>
        <a:bodyPr/>
        <a:lstStyle/>
        <a:p>
          <a:endParaRPr lang="en-US"/>
        </a:p>
      </dgm:t>
    </dgm:pt>
    <dgm:pt modelId="{A0C9C4A0-CA55-4F22-A51F-2B936D2475BE}">
      <dgm:prSet phldrT="[Text]" custT="1"/>
      <dgm:spPr>
        <a:solidFill>
          <a:srgbClr val="DEB2EC"/>
        </a:solidFill>
      </dgm:spPr>
      <dgm:t>
        <a:bodyPr/>
        <a:lstStyle/>
        <a:p>
          <a:r>
            <a:rPr lang="en-US" sz="1050" dirty="0">
              <a:solidFill>
                <a:srgbClr val="FF0000"/>
              </a:solidFill>
            </a:rPr>
            <a:t>Test Accommodations: dictionary, flexible timing, directions in native language</a:t>
          </a:r>
        </a:p>
      </dgm:t>
    </dgm:pt>
    <dgm:pt modelId="{E68F8BCB-4A0E-47F7-B8CF-355F512A0838}" type="parTrans" cxnId="{D19321C3-FA69-4BC0-A4F7-8EB488AFDB9B}">
      <dgm:prSet/>
      <dgm:spPr/>
      <dgm:t>
        <a:bodyPr/>
        <a:lstStyle/>
        <a:p>
          <a:endParaRPr lang="en-US"/>
        </a:p>
      </dgm:t>
    </dgm:pt>
    <dgm:pt modelId="{6186CCB5-74C6-46D9-9393-4AFD4746F606}" type="sibTrans" cxnId="{D19321C3-FA69-4BC0-A4F7-8EB488AFDB9B}">
      <dgm:prSet/>
      <dgm:spPr/>
      <dgm:t>
        <a:bodyPr/>
        <a:lstStyle/>
        <a:p>
          <a:endParaRPr lang="en-US"/>
        </a:p>
      </dgm:t>
    </dgm:pt>
    <dgm:pt modelId="{41422A9F-D4E0-4435-AF0A-7C8B51B93B89}">
      <dgm:prSet phldrT="[Text]"/>
      <dgm:spPr>
        <a:solidFill>
          <a:srgbClr val="FFFF99"/>
        </a:solidFill>
      </dgm:spPr>
      <dgm:t>
        <a:bodyPr/>
        <a:lstStyle/>
        <a:p>
          <a:r>
            <a:rPr lang="en-US" dirty="0">
              <a:solidFill>
                <a:srgbClr val="FF0000"/>
              </a:solidFill>
            </a:rPr>
            <a:t>Peer Collaboration: think-pair-share, group projects and activities</a:t>
          </a:r>
        </a:p>
      </dgm:t>
    </dgm:pt>
    <dgm:pt modelId="{FADC390B-257E-4744-A5FB-C4830B6DB279}" type="parTrans" cxnId="{3BFA1C17-DB02-41E9-868F-C6FAC15F5CF0}">
      <dgm:prSet/>
      <dgm:spPr/>
      <dgm:t>
        <a:bodyPr/>
        <a:lstStyle/>
        <a:p>
          <a:endParaRPr lang="en-US"/>
        </a:p>
      </dgm:t>
    </dgm:pt>
    <dgm:pt modelId="{42967F8F-36A7-4D78-B664-78250DF8E9D0}" type="sibTrans" cxnId="{3BFA1C17-DB02-41E9-868F-C6FAC15F5CF0}">
      <dgm:prSet/>
      <dgm:spPr/>
      <dgm:t>
        <a:bodyPr/>
        <a:lstStyle/>
        <a:p>
          <a:endParaRPr lang="en-US"/>
        </a:p>
      </dgm:t>
    </dgm:pt>
    <dgm:pt modelId="{08792718-9873-4A6A-B6E5-030FB99F6535}">
      <dgm:prSet phldrT="[Text]" custT="1"/>
      <dgm:spPr>
        <a:solidFill>
          <a:srgbClr val="B9E5CD"/>
        </a:solidFill>
      </dgm:spPr>
      <dgm:t>
        <a:bodyPr/>
        <a:lstStyle/>
        <a:p>
          <a:r>
            <a:rPr lang="en-US" sz="1200" dirty="0">
              <a:solidFill>
                <a:srgbClr val="FF0000"/>
              </a:solidFill>
            </a:rPr>
            <a:t>Metacognitive &amp; Metalinguistic:</a:t>
          </a:r>
        </a:p>
        <a:p>
          <a:r>
            <a:rPr lang="en-US" sz="1200" dirty="0">
              <a:solidFill>
                <a:srgbClr val="FF0000"/>
              </a:solidFill>
            </a:rPr>
            <a:t>Mnemonic devices, peer editing</a:t>
          </a:r>
        </a:p>
      </dgm:t>
    </dgm:pt>
    <dgm:pt modelId="{DF04FA41-061B-4A7B-ABF0-6A79CAFDFA1E}" type="parTrans" cxnId="{F75032D0-84ED-40F5-96B4-267DA457E4E9}">
      <dgm:prSet/>
      <dgm:spPr/>
      <dgm:t>
        <a:bodyPr/>
        <a:lstStyle/>
        <a:p>
          <a:endParaRPr lang="en-US"/>
        </a:p>
      </dgm:t>
    </dgm:pt>
    <dgm:pt modelId="{F00E87E8-3FCB-470D-90AC-BAFBA4011C56}" type="sibTrans" cxnId="{F75032D0-84ED-40F5-96B4-267DA457E4E9}">
      <dgm:prSet/>
      <dgm:spPr/>
      <dgm:t>
        <a:bodyPr/>
        <a:lstStyle/>
        <a:p>
          <a:endParaRPr lang="en-US"/>
        </a:p>
      </dgm:t>
    </dgm:pt>
    <dgm:pt modelId="{5AD06839-DC86-45A1-800A-EBE5733033BF}">
      <dgm:prSet phldrT="[Text]" custT="1"/>
      <dgm:spPr>
        <a:solidFill>
          <a:srgbClr val="F9D7A5"/>
        </a:solidFill>
      </dgm:spPr>
      <dgm:t>
        <a:bodyPr/>
        <a:lstStyle/>
        <a:p>
          <a:r>
            <a:rPr lang="en-US" sz="1200" dirty="0">
              <a:solidFill>
                <a:srgbClr val="FF0000"/>
              </a:solidFill>
            </a:rPr>
            <a:t>Vocabulary: context clues, vocabulary games, word banks</a:t>
          </a:r>
        </a:p>
      </dgm:t>
    </dgm:pt>
    <dgm:pt modelId="{81B3E9EC-1C7D-47F8-83EB-5BC1BAB49BEB}" type="parTrans" cxnId="{3AD97B53-340D-441B-AD49-571C2067A754}">
      <dgm:prSet/>
      <dgm:spPr/>
      <dgm:t>
        <a:bodyPr/>
        <a:lstStyle/>
        <a:p>
          <a:endParaRPr lang="en-US"/>
        </a:p>
      </dgm:t>
    </dgm:pt>
    <dgm:pt modelId="{519073A1-8C96-4A46-8699-AA6FA5F4CBBA}" type="sibTrans" cxnId="{3AD97B53-340D-441B-AD49-571C2067A754}">
      <dgm:prSet/>
      <dgm:spPr/>
      <dgm:t>
        <a:bodyPr/>
        <a:lstStyle/>
        <a:p>
          <a:endParaRPr lang="en-US"/>
        </a:p>
      </dgm:t>
    </dgm:pt>
    <dgm:pt modelId="{3B157BE2-A262-4F43-ABD4-E7C82ECA790D}">
      <dgm:prSet phldrT="[Text]" custT="1"/>
      <dgm:spPr>
        <a:solidFill>
          <a:srgbClr val="F5A9AE"/>
        </a:solidFill>
      </dgm:spPr>
      <dgm:t>
        <a:bodyPr/>
        <a:lstStyle/>
        <a:p>
          <a:r>
            <a:rPr lang="en-US" sz="1200" dirty="0">
              <a:solidFill>
                <a:srgbClr val="FF0000"/>
              </a:solidFill>
            </a:rPr>
            <a:t>Assessments: Rubrics, portfolios, visual representations</a:t>
          </a:r>
        </a:p>
      </dgm:t>
    </dgm:pt>
    <dgm:pt modelId="{5D5F042E-6660-42FC-A36E-91D958C10F07}" type="parTrans" cxnId="{3049A531-280C-4E2A-B3CD-336106FFF186}">
      <dgm:prSet/>
      <dgm:spPr/>
      <dgm:t>
        <a:bodyPr/>
        <a:lstStyle/>
        <a:p>
          <a:endParaRPr lang="en-US"/>
        </a:p>
      </dgm:t>
    </dgm:pt>
    <dgm:pt modelId="{259DB6BF-6625-406D-80D6-9707BE7D31E5}" type="sibTrans" cxnId="{3049A531-280C-4E2A-B3CD-336106FFF186}">
      <dgm:prSet/>
      <dgm:spPr/>
      <dgm:t>
        <a:bodyPr/>
        <a:lstStyle/>
        <a:p>
          <a:endParaRPr lang="en-US"/>
        </a:p>
      </dgm:t>
    </dgm:pt>
    <dgm:pt modelId="{3D4B3E0E-DF93-4B15-8F0E-6CBC39499288}" type="pres">
      <dgm:prSet presAssocID="{4DD2B9B2-C989-4AD7-A462-273265FEE6AA}" presName="Name0" presStyleCnt="0">
        <dgm:presLayoutVars>
          <dgm:chMax val="1"/>
          <dgm:chPref val="1"/>
          <dgm:dir/>
          <dgm:animOne val="branch"/>
          <dgm:animLvl val="lvl"/>
        </dgm:presLayoutVars>
      </dgm:prSet>
      <dgm:spPr/>
    </dgm:pt>
    <dgm:pt modelId="{E41354FD-5C50-44B2-80A4-BE57C207C73E}" type="pres">
      <dgm:prSet presAssocID="{E3D616CA-3F23-475F-9244-398B000A410C}" presName="Parent" presStyleLbl="node0" presStyleIdx="0" presStyleCnt="1">
        <dgm:presLayoutVars>
          <dgm:chMax val="6"/>
          <dgm:chPref val="6"/>
        </dgm:presLayoutVars>
      </dgm:prSet>
      <dgm:spPr/>
    </dgm:pt>
    <dgm:pt modelId="{F80C9E1C-D3D0-4278-8DDA-3FD036B586D0}" type="pres">
      <dgm:prSet presAssocID="{30151B2E-F1BB-481E-BFA1-F4A00DC0955E}" presName="Accent1" presStyleCnt="0"/>
      <dgm:spPr/>
    </dgm:pt>
    <dgm:pt modelId="{23D9C770-808F-4F70-BA9C-EB4A1113BA68}" type="pres">
      <dgm:prSet presAssocID="{30151B2E-F1BB-481E-BFA1-F4A00DC0955E}" presName="Accent" presStyleLbl="bgShp" presStyleIdx="0" presStyleCnt="6"/>
      <dgm:spPr/>
    </dgm:pt>
    <dgm:pt modelId="{30B2B1D2-1A9E-4E59-8717-00669CABEA2C}" type="pres">
      <dgm:prSet presAssocID="{30151B2E-F1BB-481E-BFA1-F4A00DC0955E}" presName="Child1" presStyleLbl="node1" presStyleIdx="0" presStyleCnt="6" custLinFactNeighborX="1427">
        <dgm:presLayoutVars>
          <dgm:chMax val="0"/>
          <dgm:chPref val="0"/>
          <dgm:bulletEnabled val="1"/>
        </dgm:presLayoutVars>
      </dgm:prSet>
      <dgm:spPr/>
    </dgm:pt>
    <dgm:pt modelId="{1498C3EE-DB01-4D89-9AE0-C687B1A55963}" type="pres">
      <dgm:prSet presAssocID="{A0C9C4A0-CA55-4F22-A51F-2B936D2475BE}" presName="Accent2" presStyleCnt="0"/>
      <dgm:spPr/>
    </dgm:pt>
    <dgm:pt modelId="{A42959B1-10A4-4B00-9DD1-5CDDA2CA691E}" type="pres">
      <dgm:prSet presAssocID="{A0C9C4A0-CA55-4F22-A51F-2B936D2475BE}" presName="Accent" presStyleLbl="bgShp" presStyleIdx="1" presStyleCnt="6"/>
      <dgm:spPr/>
    </dgm:pt>
    <dgm:pt modelId="{974062C9-BE90-4B67-BCE5-81CB798ACFAD}" type="pres">
      <dgm:prSet presAssocID="{A0C9C4A0-CA55-4F22-A51F-2B936D2475BE}" presName="Child2" presStyleLbl="node1" presStyleIdx="1" presStyleCnt="6">
        <dgm:presLayoutVars>
          <dgm:chMax val="0"/>
          <dgm:chPref val="0"/>
          <dgm:bulletEnabled val="1"/>
        </dgm:presLayoutVars>
      </dgm:prSet>
      <dgm:spPr/>
    </dgm:pt>
    <dgm:pt modelId="{4E326352-6CE5-4B51-9046-B7FFC0DE4FCF}" type="pres">
      <dgm:prSet presAssocID="{41422A9F-D4E0-4435-AF0A-7C8B51B93B89}" presName="Accent3" presStyleCnt="0"/>
      <dgm:spPr/>
    </dgm:pt>
    <dgm:pt modelId="{1346A9A0-3144-400D-B14C-92CCDBD05BFA}" type="pres">
      <dgm:prSet presAssocID="{41422A9F-D4E0-4435-AF0A-7C8B51B93B89}" presName="Accent" presStyleLbl="bgShp" presStyleIdx="2" presStyleCnt="6"/>
      <dgm:spPr/>
    </dgm:pt>
    <dgm:pt modelId="{46D2B787-0CCC-483E-BE6E-7D38D046AB8E}" type="pres">
      <dgm:prSet presAssocID="{41422A9F-D4E0-4435-AF0A-7C8B51B93B89}" presName="Child3" presStyleLbl="node1" presStyleIdx="2" presStyleCnt="6">
        <dgm:presLayoutVars>
          <dgm:chMax val="0"/>
          <dgm:chPref val="0"/>
          <dgm:bulletEnabled val="1"/>
        </dgm:presLayoutVars>
      </dgm:prSet>
      <dgm:spPr/>
    </dgm:pt>
    <dgm:pt modelId="{E136034B-2A95-4738-8B27-0B933E777C01}" type="pres">
      <dgm:prSet presAssocID="{08792718-9873-4A6A-B6E5-030FB99F6535}" presName="Accent4" presStyleCnt="0"/>
      <dgm:spPr/>
    </dgm:pt>
    <dgm:pt modelId="{EC28412A-9324-488E-8E9C-257F03BAFD65}" type="pres">
      <dgm:prSet presAssocID="{08792718-9873-4A6A-B6E5-030FB99F6535}" presName="Accent" presStyleLbl="bgShp" presStyleIdx="3" presStyleCnt="6"/>
      <dgm:spPr/>
    </dgm:pt>
    <dgm:pt modelId="{2D1F0F63-3239-4FE3-A473-EDF54FE21EB4}" type="pres">
      <dgm:prSet presAssocID="{08792718-9873-4A6A-B6E5-030FB99F6535}" presName="Child4" presStyleLbl="node1" presStyleIdx="3" presStyleCnt="6">
        <dgm:presLayoutVars>
          <dgm:chMax val="0"/>
          <dgm:chPref val="0"/>
          <dgm:bulletEnabled val="1"/>
        </dgm:presLayoutVars>
      </dgm:prSet>
      <dgm:spPr/>
    </dgm:pt>
    <dgm:pt modelId="{2C8E14EA-934B-4417-863F-E63B45EB61F9}" type="pres">
      <dgm:prSet presAssocID="{5AD06839-DC86-45A1-800A-EBE5733033BF}" presName="Accent5" presStyleCnt="0"/>
      <dgm:spPr/>
    </dgm:pt>
    <dgm:pt modelId="{CD95406D-1E1E-4186-AF06-08F8B9795DD3}" type="pres">
      <dgm:prSet presAssocID="{5AD06839-DC86-45A1-800A-EBE5733033BF}" presName="Accent" presStyleLbl="bgShp" presStyleIdx="4" presStyleCnt="6"/>
      <dgm:spPr/>
    </dgm:pt>
    <dgm:pt modelId="{82B8D366-66C8-4DB2-A822-E94CFC8622F7}" type="pres">
      <dgm:prSet presAssocID="{5AD06839-DC86-45A1-800A-EBE5733033BF}" presName="Child5" presStyleLbl="node1" presStyleIdx="4" presStyleCnt="6">
        <dgm:presLayoutVars>
          <dgm:chMax val="0"/>
          <dgm:chPref val="0"/>
          <dgm:bulletEnabled val="1"/>
        </dgm:presLayoutVars>
      </dgm:prSet>
      <dgm:spPr/>
    </dgm:pt>
    <dgm:pt modelId="{BC28E988-6B83-4E7C-9D31-3A30CE9CBBE3}" type="pres">
      <dgm:prSet presAssocID="{3B157BE2-A262-4F43-ABD4-E7C82ECA790D}" presName="Accent6" presStyleCnt="0"/>
      <dgm:spPr/>
    </dgm:pt>
    <dgm:pt modelId="{D6A576E1-D9D4-449E-B713-8F6E481B4167}" type="pres">
      <dgm:prSet presAssocID="{3B157BE2-A262-4F43-ABD4-E7C82ECA790D}" presName="Accent" presStyleLbl="bgShp" presStyleIdx="5" presStyleCnt="6"/>
      <dgm:spPr/>
    </dgm:pt>
    <dgm:pt modelId="{FE0FF48B-1A08-4984-870C-D79DEA9E28BA}" type="pres">
      <dgm:prSet presAssocID="{3B157BE2-A262-4F43-ABD4-E7C82ECA790D}" presName="Child6" presStyleLbl="node1" presStyleIdx="5" presStyleCnt="6">
        <dgm:presLayoutVars>
          <dgm:chMax val="0"/>
          <dgm:chPref val="0"/>
          <dgm:bulletEnabled val="1"/>
        </dgm:presLayoutVars>
      </dgm:prSet>
      <dgm:spPr/>
    </dgm:pt>
  </dgm:ptLst>
  <dgm:cxnLst>
    <dgm:cxn modelId="{3BFA1C17-DB02-41E9-868F-C6FAC15F5CF0}" srcId="{E3D616CA-3F23-475F-9244-398B000A410C}" destId="{41422A9F-D4E0-4435-AF0A-7C8B51B93B89}" srcOrd="2" destOrd="0" parTransId="{FADC390B-257E-4744-A5FB-C4830B6DB279}" sibTransId="{42967F8F-36A7-4D78-B664-78250DF8E9D0}"/>
    <dgm:cxn modelId="{2541122A-35E7-4A0F-A3B2-ABE67E360354}" srcId="{E3D616CA-3F23-475F-9244-398B000A410C}" destId="{30151B2E-F1BB-481E-BFA1-F4A00DC0955E}" srcOrd="0" destOrd="0" parTransId="{CFBA546A-28A8-439B-A6E6-01CD8C68A714}" sibTransId="{7D7F85DE-58DB-496E-A8EF-9858D8BA5521}"/>
    <dgm:cxn modelId="{3049A531-280C-4E2A-B3CD-336106FFF186}" srcId="{E3D616CA-3F23-475F-9244-398B000A410C}" destId="{3B157BE2-A262-4F43-ABD4-E7C82ECA790D}" srcOrd="5" destOrd="0" parTransId="{5D5F042E-6660-42FC-A36E-91D958C10F07}" sibTransId="{259DB6BF-6625-406D-80D6-9707BE7D31E5}"/>
    <dgm:cxn modelId="{FDC0D25D-DABA-46DB-A282-BA41D35E9A2E}" srcId="{4DD2B9B2-C989-4AD7-A462-273265FEE6AA}" destId="{E3D616CA-3F23-475F-9244-398B000A410C}" srcOrd="0" destOrd="0" parTransId="{D2F04B78-AEC5-47DB-95EA-6BA6E4F69EEC}" sibTransId="{1F1EB25B-BF3A-421C-A0EC-3380E398F267}"/>
    <dgm:cxn modelId="{98757843-7F31-42D3-A9F2-0F25BCFF82AC}" type="presOf" srcId="{5AD06839-DC86-45A1-800A-EBE5733033BF}" destId="{82B8D366-66C8-4DB2-A822-E94CFC8622F7}" srcOrd="0" destOrd="0" presId="urn:microsoft.com/office/officeart/2011/layout/HexagonRadial"/>
    <dgm:cxn modelId="{3AD97B53-340D-441B-AD49-571C2067A754}" srcId="{E3D616CA-3F23-475F-9244-398B000A410C}" destId="{5AD06839-DC86-45A1-800A-EBE5733033BF}" srcOrd="4" destOrd="0" parTransId="{81B3E9EC-1C7D-47F8-83EB-5BC1BAB49BEB}" sibTransId="{519073A1-8C96-4A46-8699-AA6FA5F4CBBA}"/>
    <dgm:cxn modelId="{59C55D55-5CA5-4745-BEA0-9CA7164AE8F8}" type="presOf" srcId="{4DD2B9B2-C989-4AD7-A462-273265FEE6AA}" destId="{3D4B3E0E-DF93-4B15-8F0E-6CBC39499288}" srcOrd="0" destOrd="0" presId="urn:microsoft.com/office/officeart/2011/layout/HexagonRadial"/>
    <dgm:cxn modelId="{B738C957-DF44-4CCC-AFC7-DC58984B6BE5}" type="presOf" srcId="{E3D616CA-3F23-475F-9244-398B000A410C}" destId="{E41354FD-5C50-44B2-80A4-BE57C207C73E}" srcOrd="0" destOrd="0" presId="urn:microsoft.com/office/officeart/2011/layout/HexagonRadial"/>
    <dgm:cxn modelId="{E3B1367D-45B2-4F0D-AC0A-F3D7563CBF04}" type="presOf" srcId="{A0C9C4A0-CA55-4F22-A51F-2B936D2475BE}" destId="{974062C9-BE90-4B67-BCE5-81CB798ACFAD}" srcOrd="0" destOrd="0" presId="urn:microsoft.com/office/officeart/2011/layout/HexagonRadial"/>
    <dgm:cxn modelId="{AA90DB94-FA17-4ACF-8D80-3C838BA5C149}" type="presOf" srcId="{41422A9F-D4E0-4435-AF0A-7C8B51B93B89}" destId="{46D2B787-0CCC-483E-BE6E-7D38D046AB8E}" srcOrd="0" destOrd="0" presId="urn:microsoft.com/office/officeart/2011/layout/HexagonRadial"/>
    <dgm:cxn modelId="{47C726BA-749C-4B0D-B53F-C8387770C714}" type="presOf" srcId="{08792718-9873-4A6A-B6E5-030FB99F6535}" destId="{2D1F0F63-3239-4FE3-A473-EDF54FE21EB4}" srcOrd="0" destOrd="0" presId="urn:microsoft.com/office/officeart/2011/layout/HexagonRadial"/>
    <dgm:cxn modelId="{D19321C3-FA69-4BC0-A4F7-8EB488AFDB9B}" srcId="{E3D616CA-3F23-475F-9244-398B000A410C}" destId="{A0C9C4A0-CA55-4F22-A51F-2B936D2475BE}" srcOrd="1" destOrd="0" parTransId="{E68F8BCB-4A0E-47F7-B8CF-355F512A0838}" sibTransId="{6186CCB5-74C6-46D9-9393-4AFD4746F606}"/>
    <dgm:cxn modelId="{0B48A6C4-AA8A-442C-A0DE-BAA6A25ACAE3}" type="presOf" srcId="{3B157BE2-A262-4F43-ABD4-E7C82ECA790D}" destId="{FE0FF48B-1A08-4984-870C-D79DEA9E28BA}" srcOrd="0" destOrd="0" presId="urn:microsoft.com/office/officeart/2011/layout/HexagonRadial"/>
    <dgm:cxn modelId="{F75032D0-84ED-40F5-96B4-267DA457E4E9}" srcId="{E3D616CA-3F23-475F-9244-398B000A410C}" destId="{08792718-9873-4A6A-B6E5-030FB99F6535}" srcOrd="3" destOrd="0" parTransId="{DF04FA41-061B-4A7B-ABF0-6A79CAFDFA1E}" sibTransId="{F00E87E8-3FCB-470D-90AC-BAFBA4011C56}"/>
    <dgm:cxn modelId="{1BDCECF1-3240-4148-A973-5DC25D2645B2}" type="presOf" srcId="{30151B2E-F1BB-481E-BFA1-F4A00DC0955E}" destId="{30B2B1D2-1A9E-4E59-8717-00669CABEA2C}" srcOrd="0" destOrd="0" presId="urn:microsoft.com/office/officeart/2011/layout/HexagonRadial"/>
    <dgm:cxn modelId="{B6181A26-CA5C-4F78-A65E-468C06CE3320}" type="presParOf" srcId="{3D4B3E0E-DF93-4B15-8F0E-6CBC39499288}" destId="{E41354FD-5C50-44B2-80A4-BE57C207C73E}" srcOrd="0" destOrd="0" presId="urn:microsoft.com/office/officeart/2011/layout/HexagonRadial"/>
    <dgm:cxn modelId="{50D4C660-A496-484F-8278-1385551BC2C5}" type="presParOf" srcId="{3D4B3E0E-DF93-4B15-8F0E-6CBC39499288}" destId="{F80C9E1C-D3D0-4278-8DDA-3FD036B586D0}" srcOrd="1" destOrd="0" presId="urn:microsoft.com/office/officeart/2011/layout/HexagonRadial"/>
    <dgm:cxn modelId="{1980B873-33F5-487B-A64B-F38F4426DB6F}" type="presParOf" srcId="{F80C9E1C-D3D0-4278-8DDA-3FD036B586D0}" destId="{23D9C770-808F-4F70-BA9C-EB4A1113BA68}" srcOrd="0" destOrd="0" presId="urn:microsoft.com/office/officeart/2011/layout/HexagonRadial"/>
    <dgm:cxn modelId="{0056D915-EA83-459C-8DC1-D6126F29FDB7}" type="presParOf" srcId="{3D4B3E0E-DF93-4B15-8F0E-6CBC39499288}" destId="{30B2B1D2-1A9E-4E59-8717-00669CABEA2C}" srcOrd="2" destOrd="0" presId="urn:microsoft.com/office/officeart/2011/layout/HexagonRadial"/>
    <dgm:cxn modelId="{24B47EC8-9BD3-4A84-AA7B-63C9BA3518F2}" type="presParOf" srcId="{3D4B3E0E-DF93-4B15-8F0E-6CBC39499288}" destId="{1498C3EE-DB01-4D89-9AE0-C687B1A55963}" srcOrd="3" destOrd="0" presId="urn:microsoft.com/office/officeart/2011/layout/HexagonRadial"/>
    <dgm:cxn modelId="{CCE68987-75B8-446E-BA7F-91DA147211BD}" type="presParOf" srcId="{1498C3EE-DB01-4D89-9AE0-C687B1A55963}" destId="{A42959B1-10A4-4B00-9DD1-5CDDA2CA691E}" srcOrd="0" destOrd="0" presId="urn:microsoft.com/office/officeart/2011/layout/HexagonRadial"/>
    <dgm:cxn modelId="{5C40A889-B54B-4B2E-8BA4-50C710E7B533}" type="presParOf" srcId="{3D4B3E0E-DF93-4B15-8F0E-6CBC39499288}" destId="{974062C9-BE90-4B67-BCE5-81CB798ACFAD}" srcOrd="4" destOrd="0" presId="urn:microsoft.com/office/officeart/2011/layout/HexagonRadial"/>
    <dgm:cxn modelId="{2FC35EC7-08B9-40C1-A6E5-6D5EDD7D587D}" type="presParOf" srcId="{3D4B3E0E-DF93-4B15-8F0E-6CBC39499288}" destId="{4E326352-6CE5-4B51-9046-B7FFC0DE4FCF}" srcOrd="5" destOrd="0" presId="urn:microsoft.com/office/officeart/2011/layout/HexagonRadial"/>
    <dgm:cxn modelId="{A2DB6163-B9B6-4846-B8F0-5B892D5EFE5D}" type="presParOf" srcId="{4E326352-6CE5-4B51-9046-B7FFC0DE4FCF}" destId="{1346A9A0-3144-400D-B14C-92CCDBD05BFA}" srcOrd="0" destOrd="0" presId="urn:microsoft.com/office/officeart/2011/layout/HexagonRadial"/>
    <dgm:cxn modelId="{A021613A-E9CE-4A23-9628-94943239931F}" type="presParOf" srcId="{3D4B3E0E-DF93-4B15-8F0E-6CBC39499288}" destId="{46D2B787-0CCC-483E-BE6E-7D38D046AB8E}" srcOrd="6" destOrd="0" presId="urn:microsoft.com/office/officeart/2011/layout/HexagonRadial"/>
    <dgm:cxn modelId="{01130F82-E40E-4C79-9957-A5C18508DF5F}" type="presParOf" srcId="{3D4B3E0E-DF93-4B15-8F0E-6CBC39499288}" destId="{E136034B-2A95-4738-8B27-0B933E777C01}" srcOrd="7" destOrd="0" presId="urn:microsoft.com/office/officeart/2011/layout/HexagonRadial"/>
    <dgm:cxn modelId="{BF2D3DCA-4033-43F8-9239-9FB3BBAA847F}" type="presParOf" srcId="{E136034B-2A95-4738-8B27-0B933E777C01}" destId="{EC28412A-9324-488E-8E9C-257F03BAFD65}" srcOrd="0" destOrd="0" presId="urn:microsoft.com/office/officeart/2011/layout/HexagonRadial"/>
    <dgm:cxn modelId="{AF7CA1FD-3120-43E9-9644-3A8A908591AB}" type="presParOf" srcId="{3D4B3E0E-DF93-4B15-8F0E-6CBC39499288}" destId="{2D1F0F63-3239-4FE3-A473-EDF54FE21EB4}" srcOrd="8" destOrd="0" presId="urn:microsoft.com/office/officeart/2011/layout/HexagonRadial"/>
    <dgm:cxn modelId="{7DC04D72-2419-483F-84D9-5985CE1B26DD}" type="presParOf" srcId="{3D4B3E0E-DF93-4B15-8F0E-6CBC39499288}" destId="{2C8E14EA-934B-4417-863F-E63B45EB61F9}" srcOrd="9" destOrd="0" presId="urn:microsoft.com/office/officeart/2011/layout/HexagonRadial"/>
    <dgm:cxn modelId="{D44D4181-4570-490A-9816-50BFF2B0D69E}" type="presParOf" srcId="{2C8E14EA-934B-4417-863F-E63B45EB61F9}" destId="{CD95406D-1E1E-4186-AF06-08F8B9795DD3}" srcOrd="0" destOrd="0" presId="urn:microsoft.com/office/officeart/2011/layout/HexagonRadial"/>
    <dgm:cxn modelId="{E2CE4D7F-030F-44AD-B246-1CC998FD90E7}" type="presParOf" srcId="{3D4B3E0E-DF93-4B15-8F0E-6CBC39499288}" destId="{82B8D366-66C8-4DB2-A822-E94CFC8622F7}" srcOrd="10" destOrd="0" presId="urn:microsoft.com/office/officeart/2011/layout/HexagonRadial"/>
    <dgm:cxn modelId="{396BFF1E-45E1-4414-9203-1C218DC736AC}" type="presParOf" srcId="{3D4B3E0E-DF93-4B15-8F0E-6CBC39499288}" destId="{BC28E988-6B83-4E7C-9D31-3A30CE9CBBE3}" srcOrd="11" destOrd="0" presId="urn:microsoft.com/office/officeart/2011/layout/HexagonRadial"/>
    <dgm:cxn modelId="{52C46CCE-DB42-40A0-83DF-ED8F99828272}" type="presParOf" srcId="{BC28E988-6B83-4E7C-9D31-3A30CE9CBBE3}" destId="{D6A576E1-D9D4-449E-B713-8F6E481B4167}" srcOrd="0" destOrd="0" presId="urn:microsoft.com/office/officeart/2011/layout/HexagonRadial"/>
    <dgm:cxn modelId="{1606697C-B380-423C-A9BA-3F7C8EBD321D}" type="presParOf" srcId="{3D4B3E0E-DF93-4B15-8F0E-6CBC39499288}" destId="{FE0FF48B-1A08-4984-870C-D79DEA9E28BA}"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D2B9B2-C989-4AD7-A462-273265FEE6AA}"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E3D616CA-3F23-475F-9244-398B000A410C}">
      <dgm:prSet phldrT="[Text]" custT="1"/>
      <dgm:spPr/>
      <dgm:t>
        <a:bodyPr/>
        <a:lstStyle/>
        <a:p>
          <a:r>
            <a:rPr lang="es-ES" sz="1800" b="0" i="0" dirty="0"/>
            <a:t>Las estrategias de ESOL pueden incluir (pero no se limitan a)</a:t>
          </a:r>
          <a:endParaRPr lang="en-US" sz="1800" b="1" dirty="0">
            <a:solidFill>
              <a:schemeClr val="tx1"/>
            </a:solidFill>
          </a:endParaRPr>
        </a:p>
      </dgm:t>
    </dgm:pt>
    <dgm:pt modelId="{D2F04B78-AEC5-47DB-95EA-6BA6E4F69EEC}" type="parTrans" cxnId="{FDC0D25D-DABA-46DB-A282-BA41D35E9A2E}">
      <dgm:prSet/>
      <dgm:spPr/>
      <dgm:t>
        <a:bodyPr/>
        <a:lstStyle/>
        <a:p>
          <a:endParaRPr lang="en-US"/>
        </a:p>
      </dgm:t>
    </dgm:pt>
    <dgm:pt modelId="{1F1EB25B-BF3A-421C-A0EC-3380E398F267}" type="sibTrans" cxnId="{FDC0D25D-DABA-46DB-A282-BA41D35E9A2E}">
      <dgm:prSet/>
      <dgm:spPr/>
      <dgm:t>
        <a:bodyPr/>
        <a:lstStyle/>
        <a:p>
          <a:endParaRPr lang="en-US"/>
        </a:p>
      </dgm:t>
    </dgm:pt>
    <dgm:pt modelId="{30151B2E-F1BB-481E-BFA1-F4A00DC0955E}">
      <dgm:prSet phldrT="[Text]" custT="1"/>
      <dgm:spPr>
        <a:solidFill>
          <a:schemeClr val="accent2">
            <a:lumMod val="20000"/>
            <a:lumOff val="80000"/>
          </a:schemeClr>
        </a:solidFill>
      </dgm:spPr>
      <dgm:t>
        <a:bodyPr/>
        <a:lstStyle/>
        <a:p>
          <a:r>
            <a:rPr lang="es-ES" sz="1100" dirty="0">
              <a:solidFill>
                <a:srgbClr val="FF0000"/>
              </a:solidFill>
            </a:rPr>
            <a:t>Comunicación clara: demostraciones concisas Ejemplos y no ejemplos</a:t>
          </a:r>
          <a:endParaRPr lang="en-US" sz="1100" dirty="0">
            <a:solidFill>
              <a:srgbClr val="FF0000"/>
            </a:solidFill>
          </a:endParaRPr>
        </a:p>
      </dgm:t>
    </dgm:pt>
    <dgm:pt modelId="{CFBA546A-28A8-439B-A6E6-01CD8C68A714}" type="parTrans" cxnId="{2541122A-35E7-4A0F-A3B2-ABE67E360354}">
      <dgm:prSet/>
      <dgm:spPr/>
      <dgm:t>
        <a:bodyPr/>
        <a:lstStyle/>
        <a:p>
          <a:endParaRPr lang="en-US"/>
        </a:p>
      </dgm:t>
    </dgm:pt>
    <dgm:pt modelId="{7D7F85DE-58DB-496E-A8EF-9858D8BA5521}" type="sibTrans" cxnId="{2541122A-35E7-4A0F-A3B2-ABE67E360354}">
      <dgm:prSet/>
      <dgm:spPr/>
      <dgm:t>
        <a:bodyPr/>
        <a:lstStyle/>
        <a:p>
          <a:endParaRPr lang="en-US"/>
        </a:p>
      </dgm:t>
    </dgm:pt>
    <dgm:pt modelId="{A0C9C4A0-CA55-4F22-A51F-2B936D2475BE}">
      <dgm:prSet phldrT="[Text]" custT="1"/>
      <dgm:spPr>
        <a:solidFill>
          <a:srgbClr val="DEB2EC"/>
        </a:solidFill>
      </dgm:spPr>
      <dgm:t>
        <a:bodyPr/>
        <a:lstStyle/>
        <a:p>
          <a:r>
            <a:rPr lang="es-ES" sz="1050" b="0" i="0" dirty="0">
              <a:solidFill>
                <a:srgbClr val="FF0000"/>
              </a:solidFill>
            </a:rPr>
            <a:t>Adaptaciones para la prueba: diccionario, tiempo flexible, instrucciones en el idioma nativo</a:t>
          </a:r>
          <a:endParaRPr lang="en-US" sz="1050" dirty="0">
            <a:solidFill>
              <a:srgbClr val="FF0000"/>
            </a:solidFill>
          </a:endParaRPr>
        </a:p>
      </dgm:t>
    </dgm:pt>
    <dgm:pt modelId="{E68F8BCB-4A0E-47F7-B8CF-355F512A0838}" type="parTrans" cxnId="{D19321C3-FA69-4BC0-A4F7-8EB488AFDB9B}">
      <dgm:prSet/>
      <dgm:spPr/>
      <dgm:t>
        <a:bodyPr/>
        <a:lstStyle/>
        <a:p>
          <a:endParaRPr lang="en-US"/>
        </a:p>
      </dgm:t>
    </dgm:pt>
    <dgm:pt modelId="{6186CCB5-74C6-46D9-9393-4AFD4746F606}" type="sibTrans" cxnId="{D19321C3-FA69-4BC0-A4F7-8EB488AFDB9B}">
      <dgm:prSet/>
      <dgm:spPr/>
      <dgm:t>
        <a:bodyPr/>
        <a:lstStyle/>
        <a:p>
          <a:endParaRPr lang="en-US"/>
        </a:p>
      </dgm:t>
    </dgm:pt>
    <dgm:pt modelId="{41422A9F-D4E0-4435-AF0A-7C8B51B93B89}">
      <dgm:prSet phldrT="[Text]"/>
      <dgm:spPr>
        <a:solidFill>
          <a:srgbClr val="FFFF99"/>
        </a:solidFill>
      </dgm:spPr>
      <dgm:t>
        <a:bodyPr/>
        <a:lstStyle/>
        <a:p>
          <a:r>
            <a:rPr lang="es-ES" b="0" i="0" dirty="0">
              <a:solidFill>
                <a:srgbClr val="FF0000"/>
              </a:solidFill>
            </a:rPr>
            <a:t>Colaboración entre pares: pensar, compartir, compartir, proyectos y actividades grupales</a:t>
          </a:r>
          <a:endParaRPr lang="en-US" dirty="0">
            <a:solidFill>
              <a:srgbClr val="FF0000"/>
            </a:solidFill>
          </a:endParaRPr>
        </a:p>
      </dgm:t>
    </dgm:pt>
    <dgm:pt modelId="{FADC390B-257E-4744-A5FB-C4830B6DB279}" type="parTrans" cxnId="{3BFA1C17-DB02-41E9-868F-C6FAC15F5CF0}">
      <dgm:prSet/>
      <dgm:spPr/>
      <dgm:t>
        <a:bodyPr/>
        <a:lstStyle/>
        <a:p>
          <a:endParaRPr lang="en-US"/>
        </a:p>
      </dgm:t>
    </dgm:pt>
    <dgm:pt modelId="{42967F8F-36A7-4D78-B664-78250DF8E9D0}" type="sibTrans" cxnId="{3BFA1C17-DB02-41E9-868F-C6FAC15F5CF0}">
      <dgm:prSet/>
      <dgm:spPr/>
      <dgm:t>
        <a:bodyPr/>
        <a:lstStyle/>
        <a:p>
          <a:endParaRPr lang="en-US"/>
        </a:p>
      </dgm:t>
    </dgm:pt>
    <dgm:pt modelId="{5AD06839-DC86-45A1-800A-EBE5733033BF}">
      <dgm:prSet phldrT="[Text]" custT="1"/>
      <dgm:spPr>
        <a:solidFill>
          <a:srgbClr val="F9D7A5"/>
        </a:solidFill>
      </dgm:spPr>
      <dgm:t>
        <a:bodyPr/>
        <a:lstStyle/>
        <a:p>
          <a:r>
            <a:rPr lang="en-US" sz="1200" dirty="0" err="1">
              <a:solidFill>
                <a:srgbClr val="FF0000"/>
              </a:solidFill>
            </a:rPr>
            <a:t>Vocabulario</a:t>
          </a:r>
          <a:r>
            <a:rPr lang="en-US" sz="1200" dirty="0">
              <a:solidFill>
                <a:srgbClr val="FF0000"/>
              </a:solidFill>
            </a:rPr>
            <a:t>: </a:t>
          </a:r>
          <a:r>
            <a:rPr lang="en-US" sz="1200" dirty="0" err="1">
              <a:solidFill>
                <a:srgbClr val="FF0000"/>
              </a:solidFill>
            </a:rPr>
            <a:t>pistas</a:t>
          </a:r>
          <a:r>
            <a:rPr lang="en-US" sz="1200" dirty="0">
              <a:solidFill>
                <a:srgbClr val="FF0000"/>
              </a:solidFill>
            </a:rPr>
            <a:t> de </a:t>
          </a:r>
          <a:r>
            <a:rPr lang="en-US" sz="1200" dirty="0" err="1">
              <a:solidFill>
                <a:srgbClr val="FF0000"/>
              </a:solidFill>
            </a:rPr>
            <a:t>contexto</a:t>
          </a:r>
          <a:r>
            <a:rPr lang="en-US" sz="1200" dirty="0">
              <a:solidFill>
                <a:srgbClr val="FF0000"/>
              </a:solidFill>
            </a:rPr>
            <a:t>, </a:t>
          </a:r>
          <a:r>
            <a:rPr lang="en-US" sz="1200" dirty="0" err="1">
              <a:solidFill>
                <a:srgbClr val="FF0000"/>
              </a:solidFill>
            </a:rPr>
            <a:t>juegos</a:t>
          </a:r>
          <a:r>
            <a:rPr lang="en-US" sz="1200" dirty="0">
              <a:solidFill>
                <a:srgbClr val="FF0000"/>
              </a:solidFill>
            </a:rPr>
            <a:t> de </a:t>
          </a:r>
          <a:r>
            <a:rPr lang="en-US" sz="1200" dirty="0" err="1">
              <a:solidFill>
                <a:srgbClr val="FF0000"/>
              </a:solidFill>
            </a:rPr>
            <a:t>vocabulario</a:t>
          </a:r>
          <a:r>
            <a:rPr lang="en-US" sz="1200" dirty="0">
              <a:solidFill>
                <a:srgbClr val="FF0000"/>
              </a:solidFill>
            </a:rPr>
            <a:t>, </a:t>
          </a:r>
          <a:r>
            <a:rPr lang="en-US" sz="1200" dirty="0" err="1">
              <a:solidFill>
                <a:srgbClr val="FF0000"/>
              </a:solidFill>
            </a:rPr>
            <a:t>bancos</a:t>
          </a:r>
          <a:r>
            <a:rPr lang="en-US" sz="1200" dirty="0">
              <a:solidFill>
                <a:srgbClr val="FF0000"/>
              </a:solidFill>
            </a:rPr>
            <a:t> de palabras</a:t>
          </a:r>
        </a:p>
      </dgm:t>
    </dgm:pt>
    <dgm:pt modelId="{81B3E9EC-1C7D-47F8-83EB-5BC1BAB49BEB}" type="parTrans" cxnId="{3AD97B53-340D-441B-AD49-571C2067A754}">
      <dgm:prSet/>
      <dgm:spPr/>
      <dgm:t>
        <a:bodyPr/>
        <a:lstStyle/>
        <a:p>
          <a:endParaRPr lang="en-US"/>
        </a:p>
      </dgm:t>
    </dgm:pt>
    <dgm:pt modelId="{519073A1-8C96-4A46-8699-AA6FA5F4CBBA}" type="sibTrans" cxnId="{3AD97B53-340D-441B-AD49-571C2067A754}">
      <dgm:prSet/>
      <dgm:spPr/>
      <dgm:t>
        <a:bodyPr/>
        <a:lstStyle/>
        <a:p>
          <a:endParaRPr lang="en-US"/>
        </a:p>
      </dgm:t>
    </dgm:pt>
    <dgm:pt modelId="{3B157BE2-A262-4F43-ABD4-E7C82ECA790D}">
      <dgm:prSet phldrT="[Text]" custT="1"/>
      <dgm:spPr>
        <a:solidFill>
          <a:srgbClr val="F5A9AE"/>
        </a:solidFill>
      </dgm:spPr>
      <dgm:t>
        <a:bodyPr/>
        <a:lstStyle/>
        <a:p>
          <a:r>
            <a:rPr lang="es-ES" sz="1200" dirty="0">
              <a:solidFill>
                <a:srgbClr val="FF0000"/>
              </a:solidFill>
            </a:rPr>
            <a:t>Evaluaciones: Rúbricas, portafolios, representaciones visuales</a:t>
          </a:r>
          <a:endParaRPr lang="en-US" sz="1200" dirty="0">
            <a:solidFill>
              <a:srgbClr val="FF0000"/>
            </a:solidFill>
          </a:endParaRPr>
        </a:p>
      </dgm:t>
    </dgm:pt>
    <dgm:pt modelId="{5D5F042E-6660-42FC-A36E-91D958C10F07}" type="parTrans" cxnId="{3049A531-280C-4E2A-B3CD-336106FFF186}">
      <dgm:prSet/>
      <dgm:spPr/>
      <dgm:t>
        <a:bodyPr/>
        <a:lstStyle/>
        <a:p>
          <a:endParaRPr lang="en-US"/>
        </a:p>
      </dgm:t>
    </dgm:pt>
    <dgm:pt modelId="{259DB6BF-6625-406D-80D6-9707BE7D31E5}" type="sibTrans" cxnId="{3049A531-280C-4E2A-B3CD-336106FFF186}">
      <dgm:prSet/>
      <dgm:spPr/>
      <dgm:t>
        <a:bodyPr/>
        <a:lstStyle/>
        <a:p>
          <a:endParaRPr lang="en-US"/>
        </a:p>
      </dgm:t>
    </dgm:pt>
    <dgm:pt modelId="{08792718-9873-4A6A-B6E5-030FB99F6535}">
      <dgm:prSet phldrT="[Text]" custT="1"/>
      <dgm:spPr>
        <a:solidFill>
          <a:srgbClr val="B9E5CD"/>
        </a:solidFill>
      </dgm:spPr>
      <dgm:t>
        <a:bodyPr/>
        <a:lstStyle/>
        <a:p>
          <a:r>
            <a:rPr lang="es-ES" sz="1200" dirty="0" err="1">
              <a:solidFill>
                <a:srgbClr val="FF0000"/>
              </a:solidFill>
            </a:rPr>
            <a:t>Metacognitivo</a:t>
          </a:r>
          <a:r>
            <a:rPr lang="es-ES" sz="1200" dirty="0">
              <a:solidFill>
                <a:srgbClr val="FF0000"/>
              </a:solidFill>
            </a:rPr>
            <a:t> y metalingüístico: Dispositivos mnemónicos, edición por pares</a:t>
          </a:r>
          <a:endParaRPr lang="en-US" sz="1200" dirty="0">
            <a:solidFill>
              <a:srgbClr val="FF0000"/>
            </a:solidFill>
          </a:endParaRPr>
        </a:p>
      </dgm:t>
    </dgm:pt>
    <dgm:pt modelId="{F00E87E8-3FCB-470D-90AC-BAFBA4011C56}" type="sibTrans" cxnId="{F75032D0-84ED-40F5-96B4-267DA457E4E9}">
      <dgm:prSet/>
      <dgm:spPr/>
      <dgm:t>
        <a:bodyPr/>
        <a:lstStyle/>
        <a:p>
          <a:endParaRPr lang="en-US"/>
        </a:p>
      </dgm:t>
    </dgm:pt>
    <dgm:pt modelId="{DF04FA41-061B-4A7B-ABF0-6A79CAFDFA1E}" type="parTrans" cxnId="{F75032D0-84ED-40F5-96B4-267DA457E4E9}">
      <dgm:prSet/>
      <dgm:spPr/>
      <dgm:t>
        <a:bodyPr/>
        <a:lstStyle/>
        <a:p>
          <a:endParaRPr lang="en-US"/>
        </a:p>
      </dgm:t>
    </dgm:pt>
    <dgm:pt modelId="{3D4B3E0E-DF93-4B15-8F0E-6CBC39499288}" type="pres">
      <dgm:prSet presAssocID="{4DD2B9B2-C989-4AD7-A462-273265FEE6AA}" presName="Name0" presStyleCnt="0">
        <dgm:presLayoutVars>
          <dgm:chMax val="1"/>
          <dgm:chPref val="1"/>
          <dgm:dir/>
          <dgm:animOne val="branch"/>
          <dgm:animLvl val="lvl"/>
        </dgm:presLayoutVars>
      </dgm:prSet>
      <dgm:spPr/>
    </dgm:pt>
    <dgm:pt modelId="{E41354FD-5C50-44B2-80A4-BE57C207C73E}" type="pres">
      <dgm:prSet presAssocID="{E3D616CA-3F23-475F-9244-398B000A410C}" presName="Parent" presStyleLbl="node0" presStyleIdx="0" presStyleCnt="1">
        <dgm:presLayoutVars>
          <dgm:chMax val="6"/>
          <dgm:chPref val="6"/>
        </dgm:presLayoutVars>
      </dgm:prSet>
      <dgm:spPr/>
    </dgm:pt>
    <dgm:pt modelId="{F80C9E1C-D3D0-4278-8DDA-3FD036B586D0}" type="pres">
      <dgm:prSet presAssocID="{30151B2E-F1BB-481E-BFA1-F4A00DC0955E}" presName="Accent1" presStyleCnt="0"/>
      <dgm:spPr/>
    </dgm:pt>
    <dgm:pt modelId="{23D9C770-808F-4F70-BA9C-EB4A1113BA68}" type="pres">
      <dgm:prSet presAssocID="{30151B2E-F1BB-481E-BFA1-F4A00DC0955E}" presName="Accent" presStyleLbl="bgShp" presStyleIdx="0" presStyleCnt="6"/>
      <dgm:spPr/>
    </dgm:pt>
    <dgm:pt modelId="{30B2B1D2-1A9E-4E59-8717-00669CABEA2C}" type="pres">
      <dgm:prSet presAssocID="{30151B2E-F1BB-481E-BFA1-F4A00DC0955E}" presName="Child1" presStyleLbl="node1" presStyleIdx="0" presStyleCnt="6" custLinFactNeighborX="1427">
        <dgm:presLayoutVars>
          <dgm:chMax val="0"/>
          <dgm:chPref val="0"/>
          <dgm:bulletEnabled val="1"/>
        </dgm:presLayoutVars>
      </dgm:prSet>
      <dgm:spPr/>
    </dgm:pt>
    <dgm:pt modelId="{1498C3EE-DB01-4D89-9AE0-C687B1A55963}" type="pres">
      <dgm:prSet presAssocID="{A0C9C4A0-CA55-4F22-A51F-2B936D2475BE}" presName="Accent2" presStyleCnt="0"/>
      <dgm:spPr/>
    </dgm:pt>
    <dgm:pt modelId="{A42959B1-10A4-4B00-9DD1-5CDDA2CA691E}" type="pres">
      <dgm:prSet presAssocID="{A0C9C4A0-CA55-4F22-A51F-2B936D2475BE}" presName="Accent" presStyleLbl="bgShp" presStyleIdx="1" presStyleCnt="6"/>
      <dgm:spPr/>
    </dgm:pt>
    <dgm:pt modelId="{974062C9-BE90-4B67-BCE5-81CB798ACFAD}" type="pres">
      <dgm:prSet presAssocID="{A0C9C4A0-CA55-4F22-A51F-2B936D2475BE}" presName="Child2" presStyleLbl="node1" presStyleIdx="1" presStyleCnt="6">
        <dgm:presLayoutVars>
          <dgm:chMax val="0"/>
          <dgm:chPref val="0"/>
          <dgm:bulletEnabled val="1"/>
        </dgm:presLayoutVars>
      </dgm:prSet>
      <dgm:spPr/>
    </dgm:pt>
    <dgm:pt modelId="{4E326352-6CE5-4B51-9046-B7FFC0DE4FCF}" type="pres">
      <dgm:prSet presAssocID="{41422A9F-D4E0-4435-AF0A-7C8B51B93B89}" presName="Accent3" presStyleCnt="0"/>
      <dgm:spPr/>
    </dgm:pt>
    <dgm:pt modelId="{1346A9A0-3144-400D-B14C-92CCDBD05BFA}" type="pres">
      <dgm:prSet presAssocID="{41422A9F-D4E0-4435-AF0A-7C8B51B93B89}" presName="Accent" presStyleLbl="bgShp" presStyleIdx="2" presStyleCnt="6"/>
      <dgm:spPr/>
    </dgm:pt>
    <dgm:pt modelId="{46D2B787-0CCC-483E-BE6E-7D38D046AB8E}" type="pres">
      <dgm:prSet presAssocID="{41422A9F-D4E0-4435-AF0A-7C8B51B93B89}" presName="Child3" presStyleLbl="node1" presStyleIdx="2" presStyleCnt="6">
        <dgm:presLayoutVars>
          <dgm:chMax val="0"/>
          <dgm:chPref val="0"/>
          <dgm:bulletEnabled val="1"/>
        </dgm:presLayoutVars>
      </dgm:prSet>
      <dgm:spPr/>
    </dgm:pt>
    <dgm:pt modelId="{E136034B-2A95-4738-8B27-0B933E777C01}" type="pres">
      <dgm:prSet presAssocID="{08792718-9873-4A6A-B6E5-030FB99F6535}" presName="Accent4" presStyleCnt="0"/>
      <dgm:spPr/>
    </dgm:pt>
    <dgm:pt modelId="{EC28412A-9324-488E-8E9C-257F03BAFD65}" type="pres">
      <dgm:prSet presAssocID="{08792718-9873-4A6A-B6E5-030FB99F6535}" presName="Accent" presStyleLbl="bgShp" presStyleIdx="3" presStyleCnt="6"/>
      <dgm:spPr/>
    </dgm:pt>
    <dgm:pt modelId="{2D1F0F63-3239-4FE3-A473-EDF54FE21EB4}" type="pres">
      <dgm:prSet presAssocID="{08792718-9873-4A6A-B6E5-030FB99F6535}" presName="Child4" presStyleLbl="node1" presStyleIdx="3" presStyleCnt="6" custScaleX="125931" custLinFactNeighborX="2025" custLinFactNeighborY="-3901">
        <dgm:presLayoutVars>
          <dgm:chMax val="0"/>
          <dgm:chPref val="0"/>
          <dgm:bulletEnabled val="1"/>
        </dgm:presLayoutVars>
      </dgm:prSet>
      <dgm:spPr/>
    </dgm:pt>
    <dgm:pt modelId="{2C8E14EA-934B-4417-863F-E63B45EB61F9}" type="pres">
      <dgm:prSet presAssocID="{5AD06839-DC86-45A1-800A-EBE5733033BF}" presName="Accent5" presStyleCnt="0"/>
      <dgm:spPr/>
    </dgm:pt>
    <dgm:pt modelId="{CD95406D-1E1E-4186-AF06-08F8B9795DD3}" type="pres">
      <dgm:prSet presAssocID="{5AD06839-DC86-45A1-800A-EBE5733033BF}" presName="Accent" presStyleLbl="bgShp" presStyleIdx="4" presStyleCnt="6"/>
      <dgm:spPr/>
    </dgm:pt>
    <dgm:pt modelId="{82B8D366-66C8-4DB2-A822-E94CFC8622F7}" type="pres">
      <dgm:prSet presAssocID="{5AD06839-DC86-45A1-800A-EBE5733033BF}" presName="Child5" presStyleLbl="node1" presStyleIdx="4" presStyleCnt="6">
        <dgm:presLayoutVars>
          <dgm:chMax val="0"/>
          <dgm:chPref val="0"/>
          <dgm:bulletEnabled val="1"/>
        </dgm:presLayoutVars>
      </dgm:prSet>
      <dgm:spPr/>
    </dgm:pt>
    <dgm:pt modelId="{BC28E988-6B83-4E7C-9D31-3A30CE9CBBE3}" type="pres">
      <dgm:prSet presAssocID="{3B157BE2-A262-4F43-ABD4-E7C82ECA790D}" presName="Accent6" presStyleCnt="0"/>
      <dgm:spPr/>
    </dgm:pt>
    <dgm:pt modelId="{D6A576E1-D9D4-449E-B713-8F6E481B4167}" type="pres">
      <dgm:prSet presAssocID="{3B157BE2-A262-4F43-ABD4-E7C82ECA790D}" presName="Accent" presStyleLbl="bgShp" presStyleIdx="5" presStyleCnt="6"/>
      <dgm:spPr/>
    </dgm:pt>
    <dgm:pt modelId="{FE0FF48B-1A08-4984-870C-D79DEA9E28BA}" type="pres">
      <dgm:prSet presAssocID="{3B157BE2-A262-4F43-ABD4-E7C82ECA790D}" presName="Child6" presStyleLbl="node1" presStyleIdx="5" presStyleCnt="6" custScaleX="102403" custScaleY="97390">
        <dgm:presLayoutVars>
          <dgm:chMax val="0"/>
          <dgm:chPref val="0"/>
          <dgm:bulletEnabled val="1"/>
        </dgm:presLayoutVars>
      </dgm:prSet>
      <dgm:spPr/>
    </dgm:pt>
  </dgm:ptLst>
  <dgm:cxnLst>
    <dgm:cxn modelId="{3BFA1C17-DB02-41E9-868F-C6FAC15F5CF0}" srcId="{E3D616CA-3F23-475F-9244-398B000A410C}" destId="{41422A9F-D4E0-4435-AF0A-7C8B51B93B89}" srcOrd="2" destOrd="0" parTransId="{FADC390B-257E-4744-A5FB-C4830B6DB279}" sibTransId="{42967F8F-36A7-4D78-B664-78250DF8E9D0}"/>
    <dgm:cxn modelId="{2541122A-35E7-4A0F-A3B2-ABE67E360354}" srcId="{E3D616CA-3F23-475F-9244-398B000A410C}" destId="{30151B2E-F1BB-481E-BFA1-F4A00DC0955E}" srcOrd="0" destOrd="0" parTransId="{CFBA546A-28A8-439B-A6E6-01CD8C68A714}" sibTransId="{7D7F85DE-58DB-496E-A8EF-9858D8BA5521}"/>
    <dgm:cxn modelId="{3049A531-280C-4E2A-B3CD-336106FFF186}" srcId="{E3D616CA-3F23-475F-9244-398B000A410C}" destId="{3B157BE2-A262-4F43-ABD4-E7C82ECA790D}" srcOrd="5" destOrd="0" parTransId="{5D5F042E-6660-42FC-A36E-91D958C10F07}" sibTransId="{259DB6BF-6625-406D-80D6-9707BE7D31E5}"/>
    <dgm:cxn modelId="{FDC0D25D-DABA-46DB-A282-BA41D35E9A2E}" srcId="{4DD2B9B2-C989-4AD7-A462-273265FEE6AA}" destId="{E3D616CA-3F23-475F-9244-398B000A410C}" srcOrd="0" destOrd="0" parTransId="{D2F04B78-AEC5-47DB-95EA-6BA6E4F69EEC}" sibTransId="{1F1EB25B-BF3A-421C-A0EC-3380E398F267}"/>
    <dgm:cxn modelId="{98757843-7F31-42D3-A9F2-0F25BCFF82AC}" type="presOf" srcId="{5AD06839-DC86-45A1-800A-EBE5733033BF}" destId="{82B8D366-66C8-4DB2-A822-E94CFC8622F7}" srcOrd="0" destOrd="0" presId="urn:microsoft.com/office/officeart/2011/layout/HexagonRadial"/>
    <dgm:cxn modelId="{3AD97B53-340D-441B-AD49-571C2067A754}" srcId="{E3D616CA-3F23-475F-9244-398B000A410C}" destId="{5AD06839-DC86-45A1-800A-EBE5733033BF}" srcOrd="4" destOrd="0" parTransId="{81B3E9EC-1C7D-47F8-83EB-5BC1BAB49BEB}" sibTransId="{519073A1-8C96-4A46-8699-AA6FA5F4CBBA}"/>
    <dgm:cxn modelId="{59C55D55-5CA5-4745-BEA0-9CA7164AE8F8}" type="presOf" srcId="{4DD2B9B2-C989-4AD7-A462-273265FEE6AA}" destId="{3D4B3E0E-DF93-4B15-8F0E-6CBC39499288}" srcOrd="0" destOrd="0" presId="urn:microsoft.com/office/officeart/2011/layout/HexagonRadial"/>
    <dgm:cxn modelId="{B738C957-DF44-4CCC-AFC7-DC58984B6BE5}" type="presOf" srcId="{E3D616CA-3F23-475F-9244-398B000A410C}" destId="{E41354FD-5C50-44B2-80A4-BE57C207C73E}" srcOrd="0" destOrd="0" presId="urn:microsoft.com/office/officeart/2011/layout/HexagonRadial"/>
    <dgm:cxn modelId="{E3B1367D-45B2-4F0D-AC0A-F3D7563CBF04}" type="presOf" srcId="{A0C9C4A0-CA55-4F22-A51F-2B936D2475BE}" destId="{974062C9-BE90-4B67-BCE5-81CB798ACFAD}" srcOrd="0" destOrd="0" presId="urn:microsoft.com/office/officeart/2011/layout/HexagonRadial"/>
    <dgm:cxn modelId="{AA90DB94-FA17-4ACF-8D80-3C838BA5C149}" type="presOf" srcId="{41422A9F-D4E0-4435-AF0A-7C8B51B93B89}" destId="{46D2B787-0CCC-483E-BE6E-7D38D046AB8E}" srcOrd="0" destOrd="0" presId="urn:microsoft.com/office/officeart/2011/layout/HexagonRadial"/>
    <dgm:cxn modelId="{47C726BA-749C-4B0D-B53F-C8387770C714}" type="presOf" srcId="{08792718-9873-4A6A-B6E5-030FB99F6535}" destId="{2D1F0F63-3239-4FE3-A473-EDF54FE21EB4}" srcOrd="0" destOrd="0" presId="urn:microsoft.com/office/officeart/2011/layout/HexagonRadial"/>
    <dgm:cxn modelId="{D19321C3-FA69-4BC0-A4F7-8EB488AFDB9B}" srcId="{E3D616CA-3F23-475F-9244-398B000A410C}" destId="{A0C9C4A0-CA55-4F22-A51F-2B936D2475BE}" srcOrd="1" destOrd="0" parTransId="{E68F8BCB-4A0E-47F7-B8CF-355F512A0838}" sibTransId="{6186CCB5-74C6-46D9-9393-4AFD4746F606}"/>
    <dgm:cxn modelId="{0B48A6C4-AA8A-442C-A0DE-BAA6A25ACAE3}" type="presOf" srcId="{3B157BE2-A262-4F43-ABD4-E7C82ECA790D}" destId="{FE0FF48B-1A08-4984-870C-D79DEA9E28BA}" srcOrd="0" destOrd="0" presId="urn:microsoft.com/office/officeart/2011/layout/HexagonRadial"/>
    <dgm:cxn modelId="{F75032D0-84ED-40F5-96B4-267DA457E4E9}" srcId="{E3D616CA-3F23-475F-9244-398B000A410C}" destId="{08792718-9873-4A6A-B6E5-030FB99F6535}" srcOrd="3" destOrd="0" parTransId="{DF04FA41-061B-4A7B-ABF0-6A79CAFDFA1E}" sibTransId="{F00E87E8-3FCB-470D-90AC-BAFBA4011C56}"/>
    <dgm:cxn modelId="{1BDCECF1-3240-4148-A973-5DC25D2645B2}" type="presOf" srcId="{30151B2E-F1BB-481E-BFA1-F4A00DC0955E}" destId="{30B2B1D2-1A9E-4E59-8717-00669CABEA2C}" srcOrd="0" destOrd="0" presId="urn:microsoft.com/office/officeart/2011/layout/HexagonRadial"/>
    <dgm:cxn modelId="{B6181A26-CA5C-4F78-A65E-468C06CE3320}" type="presParOf" srcId="{3D4B3E0E-DF93-4B15-8F0E-6CBC39499288}" destId="{E41354FD-5C50-44B2-80A4-BE57C207C73E}" srcOrd="0" destOrd="0" presId="urn:microsoft.com/office/officeart/2011/layout/HexagonRadial"/>
    <dgm:cxn modelId="{50D4C660-A496-484F-8278-1385551BC2C5}" type="presParOf" srcId="{3D4B3E0E-DF93-4B15-8F0E-6CBC39499288}" destId="{F80C9E1C-D3D0-4278-8DDA-3FD036B586D0}" srcOrd="1" destOrd="0" presId="urn:microsoft.com/office/officeart/2011/layout/HexagonRadial"/>
    <dgm:cxn modelId="{1980B873-33F5-487B-A64B-F38F4426DB6F}" type="presParOf" srcId="{F80C9E1C-D3D0-4278-8DDA-3FD036B586D0}" destId="{23D9C770-808F-4F70-BA9C-EB4A1113BA68}" srcOrd="0" destOrd="0" presId="urn:microsoft.com/office/officeart/2011/layout/HexagonRadial"/>
    <dgm:cxn modelId="{0056D915-EA83-459C-8DC1-D6126F29FDB7}" type="presParOf" srcId="{3D4B3E0E-DF93-4B15-8F0E-6CBC39499288}" destId="{30B2B1D2-1A9E-4E59-8717-00669CABEA2C}" srcOrd="2" destOrd="0" presId="urn:microsoft.com/office/officeart/2011/layout/HexagonRadial"/>
    <dgm:cxn modelId="{24B47EC8-9BD3-4A84-AA7B-63C9BA3518F2}" type="presParOf" srcId="{3D4B3E0E-DF93-4B15-8F0E-6CBC39499288}" destId="{1498C3EE-DB01-4D89-9AE0-C687B1A55963}" srcOrd="3" destOrd="0" presId="urn:microsoft.com/office/officeart/2011/layout/HexagonRadial"/>
    <dgm:cxn modelId="{CCE68987-75B8-446E-BA7F-91DA147211BD}" type="presParOf" srcId="{1498C3EE-DB01-4D89-9AE0-C687B1A55963}" destId="{A42959B1-10A4-4B00-9DD1-5CDDA2CA691E}" srcOrd="0" destOrd="0" presId="urn:microsoft.com/office/officeart/2011/layout/HexagonRadial"/>
    <dgm:cxn modelId="{5C40A889-B54B-4B2E-8BA4-50C710E7B533}" type="presParOf" srcId="{3D4B3E0E-DF93-4B15-8F0E-6CBC39499288}" destId="{974062C9-BE90-4B67-BCE5-81CB798ACFAD}" srcOrd="4" destOrd="0" presId="urn:microsoft.com/office/officeart/2011/layout/HexagonRadial"/>
    <dgm:cxn modelId="{2FC35EC7-08B9-40C1-A6E5-6D5EDD7D587D}" type="presParOf" srcId="{3D4B3E0E-DF93-4B15-8F0E-6CBC39499288}" destId="{4E326352-6CE5-4B51-9046-B7FFC0DE4FCF}" srcOrd="5" destOrd="0" presId="urn:microsoft.com/office/officeart/2011/layout/HexagonRadial"/>
    <dgm:cxn modelId="{A2DB6163-B9B6-4846-B8F0-5B892D5EFE5D}" type="presParOf" srcId="{4E326352-6CE5-4B51-9046-B7FFC0DE4FCF}" destId="{1346A9A0-3144-400D-B14C-92CCDBD05BFA}" srcOrd="0" destOrd="0" presId="urn:microsoft.com/office/officeart/2011/layout/HexagonRadial"/>
    <dgm:cxn modelId="{A021613A-E9CE-4A23-9628-94943239931F}" type="presParOf" srcId="{3D4B3E0E-DF93-4B15-8F0E-6CBC39499288}" destId="{46D2B787-0CCC-483E-BE6E-7D38D046AB8E}" srcOrd="6" destOrd="0" presId="urn:microsoft.com/office/officeart/2011/layout/HexagonRadial"/>
    <dgm:cxn modelId="{01130F82-E40E-4C79-9957-A5C18508DF5F}" type="presParOf" srcId="{3D4B3E0E-DF93-4B15-8F0E-6CBC39499288}" destId="{E136034B-2A95-4738-8B27-0B933E777C01}" srcOrd="7" destOrd="0" presId="urn:microsoft.com/office/officeart/2011/layout/HexagonRadial"/>
    <dgm:cxn modelId="{BF2D3DCA-4033-43F8-9239-9FB3BBAA847F}" type="presParOf" srcId="{E136034B-2A95-4738-8B27-0B933E777C01}" destId="{EC28412A-9324-488E-8E9C-257F03BAFD65}" srcOrd="0" destOrd="0" presId="urn:microsoft.com/office/officeart/2011/layout/HexagonRadial"/>
    <dgm:cxn modelId="{AF7CA1FD-3120-43E9-9644-3A8A908591AB}" type="presParOf" srcId="{3D4B3E0E-DF93-4B15-8F0E-6CBC39499288}" destId="{2D1F0F63-3239-4FE3-A473-EDF54FE21EB4}" srcOrd="8" destOrd="0" presId="urn:microsoft.com/office/officeart/2011/layout/HexagonRadial"/>
    <dgm:cxn modelId="{7DC04D72-2419-483F-84D9-5985CE1B26DD}" type="presParOf" srcId="{3D4B3E0E-DF93-4B15-8F0E-6CBC39499288}" destId="{2C8E14EA-934B-4417-863F-E63B45EB61F9}" srcOrd="9" destOrd="0" presId="urn:microsoft.com/office/officeart/2011/layout/HexagonRadial"/>
    <dgm:cxn modelId="{D44D4181-4570-490A-9816-50BFF2B0D69E}" type="presParOf" srcId="{2C8E14EA-934B-4417-863F-E63B45EB61F9}" destId="{CD95406D-1E1E-4186-AF06-08F8B9795DD3}" srcOrd="0" destOrd="0" presId="urn:microsoft.com/office/officeart/2011/layout/HexagonRadial"/>
    <dgm:cxn modelId="{E2CE4D7F-030F-44AD-B246-1CC998FD90E7}" type="presParOf" srcId="{3D4B3E0E-DF93-4B15-8F0E-6CBC39499288}" destId="{82B8D366-66C8-4DB2-A822-E94CFC8622F7}" srcOrd="10" destOrd="0" presId="urn:microsoft.com/office/officeart/2011/layout/HexagonRadial"/>
    <dgm:cxn modelId="{396BFF1E-45E1-4414-9203-1C218DC736AC}" type="presParOf" srcId="{3D4B3E0E-DF93-4B15-8F0E-6CBC39499288}" destId="{BC28E988-6B83-4E7C-9D31-3A30CE9CBBE3}" srcOrd="11" destOrd="0" presId="urn:microsoft.com/office/officeart/2011/layout/HexagonRadial"/>
    <dgm:cxn modelId="{52C46CCE-DB42-40A0-83DF-ED8F99828272}" type="presParOf" srcId="{BC28E988-6B83-4E7C-9D31-3A30CE9CBBE3}" destId="{D6A576E1-D9D4-449E-B713-8F6E481B4167}" srcOrd="0" destOrd="0" presId="urn:microsoft.com/office/officeart/2011/layout/HexagonRadial"/>
    <dgm:cxn modelId="{1606697C-B380-423C-A9BA-3F7C8EBD321D}" type="presParOf" srcId="{3D4B3E0E-DF93-4B15-8F0E-6CBC39499288}" destId="{FE0FF48B-1A08-4984-870C-D79DEA9E28BA}"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E5D8E1-5F78-413E-BE94-1403D11F79AD}">
      <dsp:nvSpPr>
        <dsp:cNvPr id="0" name=""/>
        <dsp:cNvSpPr/>
      </dsp:nvSpPr>
      <dsp:spPr>
        <a:xfrm>
          <a:off x="0" y="425437"/>
          <a:ext cx="2539658" cy="126982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Is a language other than English used in the home?</a:t>
          </a:r>
        </a:p>
      </dsp:txBody>
      <dsp:txXfrm>
        <a:off x="0" y="425437"/>
        <a:ext cx="2539658" cy="1269829"/>
      </dsp:txXfrm>
    </dsp:sp>
    <dsp:sp modelId="{32019B43-6B13-46F4-851E-A53B0B95EE1E}">
      <dsp:nvSpPr>
        <dsp:cNvPr id="0" name=""/>
        <dsp:cNvSpPr/>
      </dsp:nvSpPr>
      <dsp:spPr>
        <a:xfrm>
          <a:off x="3073570" y="408866"/>
          <a:ext cx="2539658" cy="126982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Did the student have a first language other than English?</a:t>
          </a:r>
        </a:p>
      </dsp:txBody>
      <dsp:txXfrm>
        <a:off x="3073570" y="408866"/>
        <a:ext cx="2539658" cy="1269829"/>
      </dsp:txXfrm>
    </dsp:sp>
    <dsp:sp modelId="{12E53333-C6C2-458C-8A15-8B571C52795C}">
      <dsp:nvSpPr>
        <dsp:cNvPr id="0" name=""/>
        <dsp:cNvSpPr/>
      </dsp:nvSpPr>
      <dsp:spPr>
        <a:xfrm>
          <a:off x="6146557" y="408866"/>
          <a:ext cx="2539658" cy="126982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Does the student most frequently speak a language other than English?</a:t>
          </a:r>
        </a:p>
      </dsp:txBody>
      <dsp:txXfrm>
        <a:off x="6146557" y="408866"/>
        <a:ext cx="2539658" cy="12698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1354FD-5C50-44B2-80A4-BE57C207C73E}">
      <dsp:nvSpPr>
        <dsp:cNvPr id="0" name=""/>
        <dsp:cNvSpPr/>
      </dsp:nvSpPr>
      <dsp:spPr>
        <a:xfrm>
          <a:off x="3212820" y="1958375"/>
          <a:ext cx="2489180" cy="2153241"/>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ESOL Strategies might include (but are not limited to)</a:t>
          </a:r>
        </a:p>
      </dsp:txBody>
      <dsp:txXfrm>
        <a:off x="3625312" y="2315197"/>
        <a:ext cx="1664196" cy="1439597"/>
      </dsp:txXfrm>
    </dsp:sp>
    <dsp:sp modelId="{A42959B1-10A4-4B00-9DD1-5CDDA2CA691E}">
      <dsp:nvSpPr>
        <dsp:cNvPr id="0" name=""/>
        <dsp:cNvSpPr/>
      </dsp:nvSpPr>
      <dsp:spPr>
        <a:xfrm>
          <a:off x="4771525" y="928194"/>
          <a:ext cx="939160" cy="8092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B2B1D2-1A9E-4E59-8717-00669CABEA2C}">
      <dsp:nvSpPr>
        <dsp:cNvPr id="0" name=""/>
        <dsp:cNvSpPr/>
      </dsp:nvSpPr>
      <dsp:spPr>
        <a:xfrm>
          <a:off x="3471218" y="0"/>
          <a:ext cx="2039865" cy="1764723"/>
        </a:xfrm>
        <a:prstGeom prst="hexagon">
          <a:avLst>
            <a:gd name="adj" fmla="val 28570"/>
            <a:gd name="vf" fmla="val 115470"/>
          </a:avLst>
        </a:prstGeom>
        <a:solidFill>
          <a:schemeClr val="accent2">
            <a:lumMod val="20000"/>
            <a:lumOff val="8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rgbClr val="FF0000"/>
              </a:solidFill>
            </a:rPr>
            <a:t>Clear Communication: Concise demonstrations</a:t>
          </a:r>
        </a:p>
        <a:p>
          <a:pPr marL="0" lvl="0" indent="0" algn="ctr" defTabSz="488950">
            <a:lnSpc>
              <a:spcPct val="90000"/>
            </a:lnSpc>
            <a:spcBef>
              <a:spcPct val="0"/>
            </a:spcBef>
            <a:spcAft>
              <a:spcPct val="35000"/>
            </a:spcAft>
            <a:buNone/>
          </a:pPr>
          <a:r>
            <a:rPr lang="en-US" sz="1100" kern="1200" dirty="0">
              <a:solidFill>
                <a:srgbClr val="FF0000"/>
              </a:solidFill>
            </a:rPr>
            <a:t>Examples and non-examples</a:t>
          </a:r>
        </a:p>
      </dsp:txBody>
      <dsp:txXfrm>
        <a:off x="3809267" y="292452"/>
        <a:ext cx="1363767" cy="1179819"/>
      </dsp:txXfrm>
    </dsp:sp>
    <dsp:sp modelId="{1346A9A0-3144-400D-B14C-92CCDBD05BFA}">
      <dsp:nvSpPr>
        <dsp:cNvPr id="0" name=""/>
        <dsp:cNvSpPr/>
      </dsp:nvSpPr>
      <dsp:spPr>
        <a:xfrm>
          <a:off x="5867598" y="2440988"/>
          <a:ext cx="939160" cy="8092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4062C9-BE90-4B67-BCE5-81CB798ACFAD}">
      <dsp:nvSpPr>
        <dsp:cNvPr id="0" name=""/>
        <dsp:cNvSpPr/>
      </dsp:nvSpPr>
      <dsp:spPr>
        <a:xfrm>
          <a:off x="5312903" y="1085423"/>
          <a:ext cx="2039865" cy="1764723"/>
        </a:xfrm>
        <a:prstGeom prst="hexagon">
          <a:avLst>
            <a:gd name="adj" fmla="val 28570"/>
            <a:gd name="vf" fmla="val 115470"/>
          </a:avLst>
        </a:prstGeom>
        <a:solidFill>
          <a:srgbClr val="DEB2EC"/>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solidFill>
                <a:srgbClr val="FF0000"/>
              </a:solidFill>
            </a:rPr>
            <a:t>Test Accommodations: dictionary, flexible timing, directions in native language</a:t>
          </a:r>
        </a:p>
      </dsp:txBody>
      <dsp:txXfrm>
        <a:off x="5650952" y="1377875"/>
        <a:ext cx="1363767" cy="1179819"/>
      </dsp:txXfrm>
    </dsp:sp>
    <dsp:sp modelId="{EC28412A-9324-488E-8E9C-257F03BAFD65}">
      <dsp:nvSpPr>
        <dsp:cNvPr id="0" name=""/>
        <dsp:cNvSpPr/>
      </dsp:nvSpPr>
      <dsp:spPr>
        <a:xfrm>
          <a:off x="5106195" y="4148648"/>
          <a:ext cx="939160" cy="8092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D2B787-0CCC-483E-BE6E-7D38D046AB8E}">
      <dsp:nvSpPr>
        <dsp:cNvPr id="0" name=""/>
        <dsp:cNvSpPr/>
      </dsp:nvSpPr>
      <dsp:spPr>
        <a:xfrm>
          <a:off x="5312903" y="3219239"/>
          <a:ext cx="2039865" cy="1764723"/>
        </a:xfrm>
        <a:prstGeom prst="hexagon">
          <a:avLst>
            <a:gd name="adj" fmla="val 28570"/>
            <a:gd name="vf" fmla="val 115470"/>
          </a:avLst>
        </a:prstGeom>
        <a:solidFill>
          <a:srgbClr val="FFFF99"/>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FF0000"/>
              </a:solidFill>
            </a:rPr>
            <a:t>Peer Collaboration: think-pair-share, group projects and activities</a:t>
          </a:r>
        </a:p>
      </dsp:txBody>
      <dsp:txXfrm>
        <a:off x="5650952" y="3511691"/>
        <a:ext cx="1363767" cy="1179819"/>
      </dsp:txXfrm>
    </dsp:sp>
    <dsp:sp modelId="{CD95406D-1E1E-4186-AF06-08F8B9795DD3}">
      <dsp:nvSpPr>
        <dsp:cNvPr id="0" name=""/>
        <dsp:cNvSpPr/>
      </dsp:nvSpPr>
      <dsp:spPr>
        <a:xfrm>
          <a:off x="3217452" y="4325909"/>
          <a:ext cx="939160" cy="8092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1F0F63-3239-4FE3-A473-EDF54FE21EB4}">
      <dsp:nvSpPr>
        <dsp:cNvPr id="0" name=""/>
        <dsp:cNvSpPr/>
      </dsp:nvSpPr>
      <dsp:spPr>
        <a:xfrm>
          <a:off x="3442109" y="4305876"/>
          <a:ext cx="2039865" cy="1764723"/>
        </a:xfrm>
        <a:prstGeom prst="hexagon">
          <a:avLst>
            <a:gd name="adj" fmla="val 28570"/>
            <a:gd name="vf" fmla="val 115470"/>
          </a:avLst>
        </a:prstGeom>
        <a:solidFill>
          <a:srgbClr val="B9E5CD"/>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FF0000"/>
              </a:solidFill>
            </a:rPr>
            <a:t>Metacognitive &amp; Metalinguistic:</a:t>
          </a:r>
        </a:p>
        <a:p>
          <a:pPr marL="0" lvl="0" indent="0" algn="ctr" defTabSz="533400">
            <a:lnSpc>
              <a:spcPct val="90000"/>
            </a:lnSpc>
            <a:spcBef>
              <a:spcPct val="0"/>
            </a:spcBef>
            <a:spcAft>
              <a:spcPct val="35000"/>
            </a:spcAft>
            <a:buNone/>
          </a:pPr>
          <a:r>
            <a:rPr lang="en-US" sz="1200" kern="1200" dirty="0">
              <a:solidFill>
                <a:srgbClr val="FF0000"/>
              </a:solidFill>
            </a:rPr>
            <a:t>Mnemonic devices, peer editing</a:t>
          </a:r>
        </a:p>
      </dsp:txBody>
      <dsp:txXfrm>
        <a:off x="3780158" y="4598328"/>
        <a:ext cx="1363767" cy="1179819"/>
      </dsp:txXfrm>
    </dsp:sp>
    <dsp:sp modelId="{D6A576E1-D9D4-449E-B713-8F6E481B4167}">
      <dsp:nvSpPr>
        <dsp:cNvPr id="0" name=""/>
        <dsp:cNvSpPr/>
      </dsp:nvSpPr>
      <dsp:spPr>
        <a:xfrm>
          <a:off x="2103429" y="2813723"/>
          <a:ext cx="939160" cy="8092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B8D366-66C8-4DB2-A822-E94CFC8622F7}">
      <dsp:nvSpPr>
        <dsp:cNvPr id="0" name=""/>
        <dsp:cNvSpPr/>
      </dsp:nvSpPr>
      <dsp:spPr>
        <a:xfrm>
          <a:off x="1562630" y="3220453"/>
          <a:ext cx="2039865" cy="1764723"/>
        </a:xfrm>
        <a:prstGeom prst="hexagon">
          <a:avLst>
            <a:gd name="adj" fmla="val 28570"/>
            <a:gd name="vf" fmla="val 115470"/>
          </a:avLst>
        </a:prstGeom>
        <a:solidFill>
          <a:srgbClr val="F9D7A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FF0000"/>
              </a:solidFill>
            </a:rPr>
            <a:t>Vocabulary: context clues, vocabulary games, word banks</a:t>
          </a:r>
        </a:p>
      </dsp:txBody>
      <dsp:txXfrm>
        <a:off x="1900679" y="3512905"/>
        <a:ext cx="1363767" cy="1179819"/>
      </dsp:txXfrm>
    </dsp:sp>
    <dsp:sp modelId="{FE0FF48B-1A08-4984-870C-D79DEA9E28BA}">
      <dsp:nvSpPr>
        <dsp:cNvPr id="0" name=""/>
        <dsp:cNvSpPr/>
      </dsp:nvSpPr>
      <dsp:spPr>
        <a:xfrm>
          <a:off x="1562630" y="1082995"/>
          <a:ext cx="2039865" cy="1764723"/>
        </a:xfrm>
        <a:prstGeom prst="hexagon">
          <a:avLst>
            <a:gd name="adj" fmla="val 28570"/>
            <a:gd name="vf" fmla="val 115470"/>
          </a:avLst>
        </a:prstGeom>
        <a:solidFill>
          <a:srgbClr val="F5A9AE"/>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FF0000"/>
              </a:solidFill>
            </a:rPr>
            <a:t>Assessments: Rubrics, portfolios, visual representations</a:t>
          </a:r>
        </a:p>
      </dsp:txBody>
      <dsp:txXfrm>
        <a:off x="1900679" y="1375447"/>
        <a:ext cx="1363767" cy="11798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1354FD-5C50-44B2-80A4-BE57C207C73E}">
      <dsp:nvSpPr>
        <dsp:cNvPr id="0" name=""/>
        <dsp:cNvSpPr/>
      </dsp:nvSpPr>
      <dsp:spPr>
        <a:xfrm>
          <a:off x="3117930" y="2007539"/>
          <a:ext cx="2551670" cy="2207298"/>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sz="1800" b="0" i="0" kern="1200" dirty="0"/>
            <a:t>Las estrategias de ESOL pueden incluir (pero no se limitan a)</a:t>
          </a:r>
          <a:endParaRPr lang="en-US" sz="1800" b="1" kern="1200" dirty="0">
            <a:solidFill>
              <a:schemeClr val="tx1"/>
            </a:solidFill>
          </a:endParaRPr>
        </a:p>
      </dsp:txBody>
      <dsp:txXfrm>
        <a:off x="3540778" y="2373319"/>
        <a:ext cx="1705974" cy="1475738"/>
      </dsp:txXfrm>
    </dsp:sp>
    <dsp:sp modelId="{A42959B1-10A4-4B00-9DD1-5CDDA2CA691E}">
      <dsp:nvSpPr>
        <dsp:cNvPr id="0" name=""/>
        <dsp:cNvSpPr/>
      </dsp:nvSpPr>
      <dsp:spPr>
        <a:xfrm>
          <a:off x="4715766" y="951496"/>
          <a:ext cx="962737" cy="82952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B2B1D2-1A9E-4E59-8717-00669CABEA2C}">
      <dsp:nvSpPr>
        <dsp:cNvPr id="0" name=""/>
        <dsp:cNvSpPr/>
      </dsp:nvSpPr>
      <dsp:spPr>
        <a:xfrm>
          <a:off x="3382815" y="0"/>
          <a:ext cx="2091075" cy="1809026"/>
        </a:xfrm>
        <a:prstGeom prst="hexagon">
          <a:avLst>
            <a:gd name="adj" fmla="val 28570"/>
            <a:gd name="vf" fmla="val 115470"/>
          </a:avLst>
        </a:prstGeom>
        <a:solidFill>
          <a:schemeClr val="accent2">
            <a:lumMod val="20000"/>
            <a:lumOff val="8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s-ES" sz="1100" kern="1200" dirty="0">
              <a:solidFill>
                <a:srgbClr val="FF0000"/>
              </a:solidFill>
            </a:rPr>
            <a:t>Comunicación clara: demostraciones concisas Ejemplos y no ejemplos</a:t>
          </a:r>
          <a:endParaRPr lang="en-US" sz="1100" kern="1200" dirty="0">
            <a:solidFill>
              <a:srgbClr val="FF0000"/>
            </a:solidFill>
          </a:endParaRPr>
        </a:p>
      </dsp:txBody>
      <dsp:txXfrm>
        <a:off x="3729351" y="299794"/>
        <a:ext cx="1398003" cy="1209438"/>
      </dsp:txXfrm>
    </dsp:sp>
    <dsp:sp modelId="{1346A9A0-3144-400D-B14C-92CCDBD05BFA}">
      <dsp:nvSpPr>
        <dsp:cNvPr id="0" name=""/>
        <dsp:cNvSpPr/>
      </dsp:nvSpPr>
      <dsp:spPr>
        <a:xfrm>
          <a:off x="5839355" y="2502268"/>
          <a:ext cx="962737" cy="82952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4062C9-BE90-4B67-BCE5-81CB798ACFAD}">
      <dsp:nvSpPr>
        <dsp:cNvPr id="0" name=""/>
        <dsp:cNvSpPr/>
      </dsp:nvSpPr>
      <dsp:spPr>
        <a:xfrm>
          <a:off x="5270735" y="1112672"/>
          <a:ext cx="2091075" cy="1809026"/>
        </a:xfrm>
        <a:prstGeom prst="hexagon">
          <a:avLst>
            <a:gd name="adj" fmla="val 28570"/>
            <a:gd name="vf" fmla="val 115470"/>
          </a:avLst>
        </a:prstGeom>
        <a:solidFill>
          <a:srgbClr val="DEB2EC"/>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s-ES" sz="1050" b="0" i="0" kern="1200" dirty="0">
              <a:solidFill>
                <a:srgbClr val="FF0000"/>
              </a:solidFill>
            </a:rPr>
            <a:t>Adaptaciones para la prueba: diccionario, tiempo flexible, instrucciones en el idioma nativo</a:t>
          </a:r>
          <a:endParaRPr lang="en-US" sz="1050" kern="1200" dirty="0">
            <a:solidFill>
              <a:srgbClr val="FF0000"/>
            </a:solidFill>
          </a:endParaRPr>
        </a:p>
      </dsp:txBody>
      <dsp:txXfrm>
        <a:off x="5617271" y="1412466"/>
        <a:ext cx="1398003" cy="1209438"/>
      </dsp:txXfrm>
    </dsp:sp>
    <dsp:sp modelId="{EC28412A-9324-488E-8E9C-257F03BAFD65}">
      <dsp:nvSpPr>
        <dsp:cNvPr id="0" name=""/>
        <dsp:cNvSpPr/>
      </dsp:nvSpPr>
      <dsp:spPr>
        <a:xfrm>
          <a:off x="5058837" y="4252798"/>
          <a:ext cx="962737" cy="82952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D2B787-0CCC-483E-BE6E-7D38D046AB8E}">
      <dsp:nvSpPr>
        <dsp:cNvPr id="0" name=""/>
        <dsp:cNvSpPr/>
      </dsp:nvSpPr>
      <dsp:spPr>
        <a:xfrm>
          <a:off x="5270735" y="3300056"/>
          <a:ext cx="2091075" cy="1809026"/>
        </a:xfrm>
        <a:prstGeom prst="hexagon">
          <a:avLst>
            <a:gd name="adj" fmla="val 28570"/>
            <a:gd name="vf" fmla="val 115470"/>
          </a:avLst>
        </a:prstGeom>
        <a:solidFill>
          <a:srgbClr val="FFFF99"/>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b="0" i="0" kern="1200" dirty="0">
              <a:solidFill>
                <a:srgbClr val="FF0000"/>
              </a:solidFill>
            </a:rPr>
            <a:t>Colaboración entre pares: pensar, compartir, compartir, proyectos y actividades grupales</a:t>
          </a:r>
          <a:endParaRPr lang="en-US" sz="1200" kern="1200" dirty="0">
            <a:solidFill>
              <a:srgbClr val="FF0000"/>
            </a:solidFill>
          </a:endParaRPr>
        </a:p>
      </dsp:txBody>
      <dsp:txXfrm>
        <a:off x="5617271" y="3599850"/>
        <a:ext cx="1398003" cy="1209438"/>
      </dsp:txXfrm>
    </dsp:sp>
    <dsp:sp modelId="{CD95406D-1E1E-4186-AF06-08F8B9795DD3}">
      <dsp:nvSpPr>
        <dsp:cNvPr id="0" name=""/>
        <dsp:cNvSpPr/>
      </dsp:nvSpPr>
      <dsp:spPr>
        <a:xfrm>
          <a:off x="3122678" y="4434509"/>
          <a:ext cx="962737" cy="82952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1F0F63-3239-4FE3-A473-EDF54FE21EB4}">
      <dsp:nvSpPr>
        <dsp:cNvPr id="0" name=""/>
        <dsp:cNvSpPr/>
      </dsp:nvSpPr>
      <dsp:spPr>
        <a:xfrm>
          <a:off x="3124201" y="4343403"/>
          <a:ext cx="2633312" cy="1809026"/>
        </a:xfrm>
        <a:prstGeom prst="hexagon">
          <a:avLst>
            <a:gd name="adj" fmla="val 28570"/>
            <a:gd name="vf" fmla="val 115470"/>
          </a:avLst>
        </a:prstGeom>
        <a:solidFill>
          <a:srgbClr val="B9E5CD"/>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dirty="0" err="1">
              <a:solidFill>
                <a:srgbClr val="FF0000"/>
              </a:solidFill>
            </a:rPr>
            <a:t>Metacognitivo</a:t>
          </a:r>
          <a:r>
            <a:rPr lang="es-ES" sz="1200" kern="1200" dirty="0">
              <a:solidFill>
                <a:srgbClr val="FF0000"/>
              </a:solidFill>
            </a:rPr>
            <a:t> y metalingüístico: Dispositivos mnemónicos, edición por pares</a:t>
          </a:r>
          <a:endParaRPr lang="en-US" sz="1200" kern="1200" dirty="0">
            <a:solidFill>
              <a:srgbClr val="FF0000"/>
            </a:solidFill>
          </a:endParaRPr>
        </a:p>
      </dsp:txBody>
      <dsp:txXfrm>
        <a:off x="3515923" y="4612507"/>
        <a:ext cx="1849868" cy="1270818"/>
      </dsp:txXfrm>
    </dsp:sp>
    <dsp:sp modelId="{D6A576E1-D9D4-449E-B713-8F6E481B4167}">
      <dsp:nvSpPr>
        <dsp:cNvPr id="0" name=""/>
        <dsp:cNvSpPr/>
      </dsp:nvSpPr>
      <dsp:spPr>
        <a:xfrm>
          <a:off x="1980688" y="2884360"/>
          <a:ext cx="962737" cy="82952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B8D366-66C8-4DB2-A822-E94CFC8622F7}">
      <dsp:nvSpPr>
        <dsp:cNvPr id="0" name=""/>
        <dsp:cNvSpPr/>
      </dsp:nvSpPr>
      <dsp:spPr>
        <a:xfrm>
          <a:off x="1426313" y="3301301"/>
          <a:ext cx="2091075" cy="1809026"/>
        </a:xfrm>
        <a:prstGeom prst="hexagon">
          <a:avLst>
            <a:gd name="adj" fmla="val 28570"/>
            <a:gd name="vf" fmla="val 115470"/>
          </a:avLst>
        </a:prstGeom>
        <a:solidFill>
          <a:srgbClr val="F9D7A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solidFill>
                <a:srgbClr val="FF0000"/>
              </a:solidFill>
            </a:rPr>
            <a:t>Vocabulario</a:t>
          </a:r>
          <a:r>
            <a:rPr lang="en-US" sz="1200" kern="1200" dirty="0">
              <a:solidFill>
                <a:srgbClr val="FF0000"/>
              </a:solidFill>
            </a:rPr>
            <a:t>: </a:t>
          </a:r>
          <a:r>
            <a:rPr lang="en-US" sz="1200" kern="1200" dirty="0" err="1">
              <a:solidFill>
                <a:srgbClr val="FF0000"/>
              </a:solidFill>
            </a:rPr>
            <a:t>pistas</a:t>
          </a:r>
          <a:r>
            <a:rPr lang="en-US" sz="1200" kern="1200" dirty="0">
              <a:solidFill>
                <a:srgbClr val="FF0000"/>
              </a:solidFill>
            </a:rPr>
            <a:t> de </a:t>
          </a:r>
          <a:r>
            <a:rPr lang="en-US" sz="1200" kern="1200" dirty="0" err="1">
              <a:solidFill>
                <a:srgbClr val="FF0000"/>
              </a:solidFill>
            </a:rPr>
            <a:t>contexto</a:t>
          </a:r>
          <a:r>
            <a:rPr lang="en-US" sz="1200" kern="1200" dirty="0">
              <a:solidFill>
                <a:srgbClr val="FF0000"/>
              </a:solidFill>
            </a:rPr>
            <a:t>, </a:t>
          </a:r>
          <a:r>
            <a:rPr lang="en-US" sz="1200" kern="1200" dirty="0" err="1">
              <a:solidFill>
                <a:srgbClr val="FF0000"/>
              </a:solidFill>
            </a:rPr>
            <a:t>juegos</a:t>
          </a:r>
          <a:r>
            <a:rPr lang="en-US" sz="1200" kern="1200" dirty="0">
              <a:solidFill>
                <a:srgbClr val="FF0000"/>
              </a:solidFill>
            </a:rPr>
            <a:t> de </a:t>
          </a:r>
          <a:r>
            <a:rPr lang="en-US" sz="1200" kern="1200" dirty="0" err="1">
              <a:solidFill>
                <a:srgbClr val="FF0000"/>
              </a:solidFill>
            </a:rPr>
            <a:t>vocabulario</a:t>
          </a:r>
          <a:r>
            <a:rPr lang="en-US" sz="1200" kern="1200" dirty="0">
              <a:solidFill>
                <a:srgbClr val="FF0000"/>
              </a:solidFill>
            </a:rPr>
            <a:t>, </a:t>
          </a:r>
          <a:r>
            <a:rPr lang="en-US" sz="1200" kern="1200" dirty="0" err="1">
              <a:solidFill>
                <a:srgbClr val="FF0000"/>
              </a:solidFill>
            </a:rPr>
            <a:t>bancos</a:t>
          </a:r>
          <a:r>
            <a:rPr lang="en-US" sz="1200" kern="1200" dirty="0">
              <a:solidFill>
                <a:srgbClr val="FF0000"/>
              </a:solidFill>
            </a:rPr>
            <a:t> de palabras</a:t>
          </a:r>
        </a:p>
      </dsp:txBody>
      <dsp:txXfrm>
        <a:off x="1772849" y="3601095"/>
        <a:ext cx="1398003" cy="1209438"/>
      </dsp:txXfrm>
    </dsp:sp>
    <dsp:sp modelId="{FE0FF48B-1A08-4984-870C-D79DEA9E28BA}">
      <dsp:nvSpPr>
        <dsp:cNvPr id="0" name=""/>
        <dsp:cNvSpPr/>
      </dsp:nvSpPr>
      <dsp:spPr>
        <a:xfrm>
          <a:off x="1401189" y="1133790"/>
          <a:ext cx="2141324" cy="1761810"/>
        </a:xfrm>
        <a:prstGeom prst="hexagon">
          <a:avLst>
            <a:gd name="adj" fmla="val 28570"/>
            <a:gd name="vf" fmla="val 115470"/>
          </a:avLst>
        </a:prstGeom>
        <a:solidFill>
          <a:srgbClr val="F5A9AE"/>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dirty="0">
              <a:solidFill>
                <a:srgbClr val="FF0000"/>
              </a:solidFill>
            </a:rPr>
            <a:t>Evaluaciones: Rúbricas, portafolios, representaciones visuales</a:t>
          </a:r>
          <a:endParaRPr lang="en-US" sz="1200" kern="1200" dirty="0">
            <a:solidFill>
              <a:srgbClr val="FF0000"/>
            </a:solidFill>
          </a:endParaRPr>
        </a:p>
      </dsp:txBody>
      <dsp:txXfrm>
        <a:off x="1747416" y="1418654"/>
        <a:ext cx="1448870" cy="119208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80BEBC99-FEEF-458F-86C9-2271A3824284}" type="datetimeFigureOut">
              <a:rPr lang="en-US" smtClean="0"/>
              <a:t>10/6/2021</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32E4E678-47CF-444A-8101-9D816323AE18}" type="slidenum">
              <a:rPr lang="en-US" smtClean="0"/>
              <a:t>‹#›</a:t>
            </a:fld>
            <a:endParaRPr lang="en-US"/>
          </a:p>
        </p:txBody>
      </p:sp>
    </p:spTree>
    <p:extLst>
      <p:ext uri="{BB962C8B-B14F-4D97-AF65-F5344CB8AC3E}">
        <p14:creationId xmlns:p14="http://schemas.microsoft.com/office/powerpoint/2010/main" val="11381349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A74097-489D-468A-91F0-58BBF785EBE2}" type="slidenum">
              <a:rPr lang="en-US" smtClean="0"/>
              <a:pPr>
                <a:defRPr/>
              </a:pPr>
              <a:t>‹#›</a:t>
            </a:fld>
            <a:endParaRPr lang="en-US"/>
          </a:p>
        </p:txBody>
      </p:sp>
    </p:spTree>
    <p:extLst>
      <p:ext uri="{BB962C8B-B14F-4D97-AF65-F5344CB8AC3E}">
        <p14:creationId xmlns:p14="http://schemas.microsoft.com/office/powerpoint/2010/main" val="333879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0009D7-DF14-448A-ADBB-4AD51A36A4F4}" type="slidenum">
              <a:rPr lang="en-US" smtClean="0"/>
              <a:pPr>
                <a:defRPr/>
              </a:pPr>
              <a:t>‹#›</a:t>
            </a:fld>
            <a:endParaRPr lang="en-US"/>
          </a:p>
        </p:txBody>
      </p:sp>
    </p:spTree>
    <p:extLst>
      <p:ext uri="{BB962C8B-B14F-4D97-AF65-F5344CB8AC3E}">
        <p14:creationId xmlns:p14="http://schemas.microsoft.com/office/powerpoint/2010/main" val="1640362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0009D7-DF14-448A-ADBB-4AD51A36A4F4}" type="slidenum">
              <a:rPr lang="en-US" smtClean="0"/>
              <a:pPr>
                <a:defRPr/>
              </a:pPr>
              <a:t>‹#›</a:t>
            </a:fld>
            <a:endParaRPr lang="en-US"/>
          </a:p>
        </p:txBody>
      </p:sp>
    </p:spTree>
    <p:extLst>
      <p:ext uri="{BB962C8B-B14F-4D97-AF65-F5344CB8AC3E}">
        <p14:creationId xmlns:p14="http://schemas.microsoft.com/office/powerpoint/2010/main" val="3335872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0009D7-DF14-448A-ADBB-4AD51A36A4F4}" type="slidenum">
              <a:rPr lang="en-US" smtClean="0"/>
              <a:pPr>
                <a:defRPr/>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519228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0009D7-DF14-448A-ADBB-4AD51A36A4F4}" type="slidenum">
              <a:rPr lang="en-US" smtClean="0"/>
              <a:pPr>
                <a:defRPr/>
              </a:pPr>
              <a:t>‹#›</a:t>
            </a:fld>
            <a:endParaRPr lang="en-US"/>
          </a:p>
        </p:txBody>
      </p:sp>
    </p:spTree>
    <p:extLst>
      <p:ext uri="{BB962C8B-B14F-4D97-AF65-F5344CB8AC3E}">
        <p14:creationId xmlns:p14="http://schemas.microsoft.com/office/powerpoint/2010/main" val="3946899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US"/>
          </a:p>
        </p:txBody>
      </p:sp>
      <p:sp>
        <p:nvSpPr>
          <p:cNvPr id="4"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0009D7-DF14-448A-ADBB-4AD51A36A4F4}" type="slidenum">
              <a:rPr lang="en-US" smtClean="0"/>
              <a:pPr>
                <a:defRPr/>
              </a:pPr>
              <a:t>‹#›</a:t>
            </a:fld>
            <a:endParaRPr lang="en-US"/>
          </a:p>
        </p:txBody>
      </p:sp>
    </p:spTree>
    <p:extLst>
      <p:ext uri="{BB962C8B-B14F-4D97-AF65-F5344CB8AC3E}">
        <p14:creationId xmlns:p14="http://schemas.microsoft.com/office/powerpoint/2010/main" val="1660395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US"/>
          </a:p>
        </p:txBody>
      </p:sp>
      <p:sp>
        <p:nvSpPr>
          <p:cNvPr id="4"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0009D7-DF14-448A-ADBB-4AD51A36A4F4}" type="slidenum">
              <a:rPr lang="en-US" smtClean="0"/>
              <a:pPr>
                <a:defRPr/>
              </a:pPr>
              <a:t>‹#›</a:t>
            </a:fld>
            <a:endParaRPr lang="en-US"/>
          </a:p>
        </p:txBody>
      </p:sp>
    </p:spTree>
    <p:extLst>
      <p:ext uri="{BB962C8B-B14F-4D97-AF65-F5344CB8AC3E}">
        <p14:creationId xmlns:p14="http://schemas.microsoft.com/office/powerpoint/2010/main" val="4008308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91188E-D67D-4ECB-94AE-E8C8AB801E8B}" type="slidenum">
              <a:rPr lang="en-US" smtClean="0"/>
              <a:pPr>
                <a:defRPr/>
              </a:pPr>
              <a:t>‹#›</a:t>
            </a:fld>
            <a:endParaRPr lang="en-US"/>
          </a:p>
        </p:txBody>
      </p:sp>
    </p:spTree>
    <p:extLst>
      <p:ext uri="{BB962C8B-B14F-4D97-AF65-F5344CB8AC3E}">
        <p14:creationId xmlns:p14="http://schemas.microsoft.com/office/powerpoint/2010/main" val="3790827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4945DEE-3182-4F49-9B6A-2EAE1F69CB7C}" type="slidenum">
              <a:rPr lang="en-US" smtClean="0"/>
              <a:pPr>
                <a:defRPr/>
              </a:pPr>
              <a:t>‹#›</a:t>
            </a:fld>
            <a:endParaRPr lang="en-US"/>
          </a:p>
        </p:txBody>
      </p:sp>
    </p:spTree>
    <p:extLst>
      <p:ext uri="{BB962C8B-B14F-4D97-AF65-F5344CB8AC3E}">
        <p14:creationId xmlns:p14="http://schemas.microsoft.com/office/powerpoint/2010/main" val="137493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7D79671-B0FE-44BD-94E5-98E853806BB6}" type="slidenum">
              <a:rPr lang="en-US" smtClean="0"/>
              <a:pPr>
                <a:defRPr/>
              </a:pPr>
              <a:t>‹#›</a:t>
            </a:fld>
            <a:endParaRPr lang="en-US"/>
          </a:p>
        </p:txBody>
      </p:sp>
    </p:spTree>
    <p:extLst>
      <p:ext uri="{BB962C8B-B14F-4D97-AF65-F5344CB8AC3E}">
        <p14:creationId xmlns:p14="http://schemas.microsoft.com/office/powerpoint/2010/main" val="2689245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F77156B-19A5-4287-A4A2-866888E02067}" type="slidenum">
              <a:rPr lang="en-US" smtClean="0"/>
              <a:pPr>
                <a:defRPr/>
              </a:pPr>
              <a:t>‹#›</a:t>
            </a:fld>
            <a:endParaRPr lang="en-US"/>
          </a:p>
        </p:txBody>
      </p:sp>
    </p:spTree>
    <p:extLst>
      <p:ext uri="{BB962C8B-B14F-4D97-AF65-F5344CB8AC3E}">
        <p14:creationId xmlns:p14="http://schemas.microsoft.com/office/powerpoint/2010/main" val="6543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E8E0DEF-D0E2-4925-AE34-CD7285D0B995}" type="slidenum">
              <a:rPr lang="en-US" smtClean="0"/>
              <a:pPr>
                <a:defRPr/>
              </a:pPr>
              <a:t>‹#›</a:t>
            </a:fld>
            <a:endParaRPr lang="en-US"/>
          </a:p>
        </p:txBody>
      </p:sp>
    </p:spTree>
    <p:extLst>
      <p:ext uri="{BB962C8B-B14F-4D97-AF65-F5344CB8AC3E}">
        <p14:creationId xmlns:p14="http://schemas.microsoft.com/office/powerpoint/2010/main" val="41482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E35BCFD-69F1-4555-84DF-81D5869244AC}" type="slidenum">
              <a:rPr lang="en-US" smtClean="0"/>
              <a:pPr>
                <a:defRPr/>
              </a:pPr>
              <a:t>‹#›</a:t>
            </a:fld>
            <a:endParaRPr lang="en-US"/>
          </a:p>
        </p:txBody>
      </p:sp>
    </p:spTree>
    <p:extLst>
      <p:ext uri="{BB962C8B-B14F-4D97-AF65-F5344CB8AC3E}">
        <p14:creationId xmlns:p14="http://schemas.microsoft.com/office/powerpoint/2010/main" val="130470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pPr>
              <a:defRPr/>
            </a:pPr>
            <a:endParaRPr lang="en-US"/>
          </a:p>
        </p:txBody>
      </p:sp>
      <p:sp>
        <p:nvSpPr>
          <p:cNvPr id="5" name="Footer Placeholder 3"/>
          <p:cNvSpPr>
            <a:spLocks noGrp="1"/>
          </p:cNvSpPr>
          <p:nvPr>
            <p:ph type="ftr" sz="quarter" idx="11"/>
          </p:nvPr>
        </p:nvSpPr>
        <p:spPr/>
        <p:txBody>
          <a:bodyPr/>
          <a:lstStyle/>
          <a:p>
            <a:pPr>
              <a:defRPr/>
            </a:pPr>
            <a:endParaRPr lang="en-US"/>
          </a:p>
        </p:txBody>
      </p:sp>
      <p:sp>
        <p:nvSpPr>
          <p:cNvPr id="6" name="Slide Number Placeholder 4"/>
          <p:cNvSpPr>
            <a:spLocks noGrp="1"/>
          </p:cNvSpPr>
          <p:nvPr>
            <p:ph type="sldNum" sz="quarter" idx="12"/>
          </p:nvPr>
        </p:nvSpPr>
        <p:spPr/>
        <p:txBody>
          <a:bodyPr/>
          <a:lstStyle/>
          <a:p>
            <a:pPr>
              <a:defRPr/>
            </a:pPr>
            <a:fld id="{FB6D20BF-F0F2-451E-BB34-F4796499B066}" type="slidenum">
              <a:rPr lang="en-US" smtClean="0"/>
              <a:pPr>
                <a:defRPr/>
              </a:pPr>
              <a:t>‹#›</a:t>
            </a:fld>
            <a:endParaRPr lang="en-US"/>
          </a:p>
        </p:txBody>
      </p:sp>
    </p:spTree>
    <p:extLst>
      <p:ext uri="{BB962C8B-B14F-4D97-AF65-F5344CB8AC3E}">
        <p14:creationId xmlns:p14="http://schemas.microsoft.com/office/powerpoint/2010/main" val="3251796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endParaRPr lang="en-US"/>
          </a:p>
        </p:txBody>
      </p:sp>
      <p:sp>
        <p:nvSpPr>
          <p:cNvPr id="5" name="Footer Placeholder 2"/>
          <p:cNvSpPr>
            <a:spLocks noGrp="1"/>
          </p:cNvSpPr>
          <p:nvPr>
            <p:ph type="ftr" sz="quarter" idx="11"/>
          </p:nvPr>
        </p:nvSpPr>
        <p:spPr/>
        <p:txBody>
          <a:bodyPr/>
          <a:lstStyle/>
          <a:p>
            <a:pPr>
              <a:defRPr/>
            </a:pPr>
            <a:endParaRPr lang="en-US"/>
          </a:p>
        </p:txBody>
      </p:sp>
      <p:sp>
        <p:nvSpPr>
          <p:cNvPr id="6" name="Slide Number Placeholder 3"/>
          <p:cNvSpPr>
            <a:spLocks noGrp="1"/>
          </p:cNvSpPr>
          <p:nvPr>
            <p:ph type="sldNum" sz="quarter" idx="12"/>
          </p:nvPr>
        </p:nvSpPr>
        <p:spPr/>
        <p:txBody>
          <a:bodyPr/>
          <a:lstStyle/>
          <a:p>
            <a:pPr>
              <a:defRPr/>
            </a:pPr>
            <a:fld id="{C26455DE-E32A-4C53-B332-77BF406C21F9}" type="slidenum">
              <a:rPr lang="en-US" smtClean="0"/>
              <a:pPr>
                <a:defRPr/>
              </a:pPr>
              <a:t>‹#›</a:t>
            </a:fld>
            <a:endParaRPr lang="en-US"/>
          </a:p>
        </p:txBody>
      </p:sp>
    </p:spTree>
    <p:extLst>
      <p:ext uri="{BB962C8B-B14F-4D97-AF65-F5344CB8AC3E}">
        <p14:creationId xmlns:p14="http://schemas.microsoft.com/office/powerpoint/2010/main" val="1623549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pPr>
              <a:defRPr/>
            </a:pPr>
            <a:endParaRPr lang="en-US"/>
          </a:p>
        </p:txBody>
      </p:sp>
      <p:sp>
        <p:nvSpPr>
          <p:cNvPr id="5" name="Footer Placeholder 5"/>
          <p:cNvSpPr>
            <a:spLocks noGrp="1"/>
          </p:cNvSpPr>
          <p:nvPr>
            <p:ph type="ftr" sz="quarter" idx="11"/>
          </p:nvPr>
        </p:nvSpPr>
        <p:spPr/>
        <p:txBody>
          <a:bodyPr/>
          <a:lstStyle/>
          <a:p>
            <a:pPr>
              <a:defRPr/>
            </a:pPr>
            <a:endParaRPr lang="en-US"/>
          </a:p>
        </p:txBody>
      </p:sp>
      <p:sp>
        <p:nvSpPr>
          <p:cNvPr id="6" name="Slide Number Placeholder 6"/>
          <p:cNvSpPr>
            <a:spLocks noGrp="1"/>
          </p:cNvSpPr>
          <p:nvPr>
            <p:ph type="sldNum" sz="quarter" idx="12"/>
          </p:nvPr>
        </p:nvSpPr>
        <p:spPr/>
        <p:txBody>
          <a:bodyPr/>
          <a:lstStyle/>
          <a:p>
            <a:pPr>
              <a:defRPr/>
            </a:pPr>
            <a:fld id="{3DCBF5FF-8681-4F43-95C0-AA04F50A21EF}" type="slidenum">
              <a:rPr lang="en-US" smtClean="0"/>
              <a:pPr>
                <a:defRPr/>
              </a:pPr>
              <a:t>‹#›</a:t>
            </a:fld>
            <a:endParaRPr lang="en-US"/>
          </a:p>
        </p:txBody>
      </p:sp>
    </p:spTree>
    <p:extLst>
      <p:ext uri="{BB962C8B-B14F-4D97-AF65-F5344CB8AC3E}">
        <p14:creationId xmlns:p14="http://schemas.microsoft.com/office/powerpoint/2010/main" val="238831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3A961F9-F9D1-43FB-A311-BD15CE34E89C}" type="slidenum">
              <a:rPr lang="en-US" smtClean="0"/>
              <a:pPr>
                <a:defRPr/>
              </a:pPr>
              <a:t>‹#›</a:t>
            </a:fld>
            <a:endParaRPr lang="en-US"/>
          </a:p>
        </p:txBody>
      </p:sp>
    </p:spTree>
    <p:extLst>
      <p:ext uri="{BB962C8B-B14F-4D97-AF65-F5344CB8AC3E}">
        <p14:creationId xmlns:p14="http://schemas.microsoft.com/office/powerpoint/2010/main" val="3525694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6D0009D7-DF14-448A-ADBB-4AD51A36A4F4}" type="slidenum">
              <a:rPr lang="en-US" smtClean="0"/>
              <a:pPr>
                <a:defRPr/>
              </a:pPr>
              <a:t>‹#›</a:t>
            </a:fld>
            <a:endParaRPr lang="en-US"/>
          </a:p>
        </p:txBody>
      </p:sp>
    </p:spTree>
    <p:extLst>
      <p:ext uri="{BB962C8B-B14F-4D97-AF65-F5344CB8AC3E}">
        <p14:creationId xmlns:p14="http://schemas.microsoft.com/office/powerpoint/2010/main" val="761456805"/>
      </p:ext>
    </p:extLst>
  </p:cSld>
  <p:clrMap bg1="dk1" tx1="lt1" bg2="dk2"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 id="214748378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wida.u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aimee.miller@ocps.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471320" y="838200"/>
            <a:ext cx="7924800" cy="2819400"/>
          </a:xfrm>
        </p:spPr>
        <p:txBody>
          <a:bodyPr>
            <a:normAutofit fontScale="90000"/>
          </a:bodyPr>
          <a:lstStyle/>
          <a:p>
            <a:br>
              <a:rPr lang="en-US" sz="4400" b="1" dirty="0">
                <a:latin typeface="Architect" pitchFamily="34" charset="0"/>
              </a:rPr>
            </a:br>
            <a:br>
              <a:rPr lang="en-US" sz="4400" b="1" dirty="0">
                <a:latin typeface="Architect" pitchFamily="34" charset="0"/>
              </a:rPr>
            </a:br>
            <a:br>
              <a:rPr lang="en-US" sz="4400" b="1" dirty="0">
                <a:latin typeface="Architect" pitchFamily="34" charset="0"/>
              </a:rPr>
            </a:br>
            <a:br>
              <a:rPr lang="en-US" sz="4400" b="1" dirty="0">
                <a:latin typeface="Architect" pitchFamily="34" charset="0"/>
              </a:rPr>
            </a:br>
            <a:r>
              <a:rPr lang="en-US" sz="4400" b="1" dirty="0">
                <a:latin typeface="Architect" pitchFamily="34" charset="0"/>
              </a:rPr>
              <a:t>Independence Elementary</a:t>
            </a:r>
            <a:br>
              <a:rPr lang="en-US" sz="4400" b="1" dirty="0">
                <a:latin typeface="Architect" pitchFamily="34" charset="0"/>
              </a:rPr>
            </a:br>
            <a:r>
              <a:rPr lang="en-US" sz="4000" b="1" dirty="0">
                <a:latin typeface="Architect" pitchFamily="34" charset="0"/>
              </a:rPr>
              <a:t>ESOL Update and Information </a:t>
            </a:r>
            <a:br>
              <a:rPr lang="en-US" sz="4000" b="1" dirty="0">
                <a:latin typeface="Architect" pitchFamily="34" charset="0"/>
              </a:rPr>
            </a:br>
            <a:br>
              <a:rPr lang="en-US" sz="4000" b="1" dirty="0">
                <a:latin typeface="Architect" pitchFamily="34" charset="0"/>
              </a:rPr>
            </a:br>
            <a:r>
              <a:rPr lang="es-ES" sz="4000" b="1" dirty="0">
                <a:solidFill>
                  <a:srgbClr val="FFFF00"/>
                </a:solidFill>
                <a:latin typeface="Architect" pitchFamily="34" charset="0"/>
              </a:rPr>
              <a:t>Información y actualización de ESOL de la Escuela Elementar Independence</a:t>
            </a:r>
            <a:endParaRPr lang="en-US" sz="4000" b="1" dirty="0">
              <a:solidFill>
                <a:srgbClr val="FFFF00"/>
              </a:solidFill>
              <a:latin typeface="Architect" pitchFamily="34" charset="0"/>
            </a:endParaRPr>
          </a:p>
        </p:txBody>
      </p:sp>
      <p:sp>
        <p:nvSpPr>
          <p:cNvPr id="13314" name="Rectangle 3"/>
          <p:cNvSpPr>
            <a:spLocks noGrp="1" noChangeArrowheads="1"/>
          </p:cNvSpPr>
          <p:nvPr>
            <p:ph type="subTitle" idx="1"/>
          </p:nvPr>
        </p:nvSpPr>
        <p:spPr>
          <a:xfrm>
            <a:off x="866440" y="4038600"/>
            <a:ext cx="7134560" cy="1828800"/>
          </a:xfrm>
        </p:spPr>
        <p:txBody>
          <a:bodyPr>
            <a:normAutofit/>
          </a:bodyPr>
          <a:lstStyle/>
          <a:p>
            <a:pPr eaLnBrk="1" hangingPunct="1"/>
            <a:r>
              <a:rPr lang="en-US" b="1" dirty="0">
                <a:latin typeface="Architect" pitchFamily="34" charset="0"/>
              </a:rPr>
              <a:t>PLC</a:t>
            </a:r>
          </a:p>
          <a:p>
            <a:pPr eaLnBrk="1" hangingPunct="1"/>
            <a:r>
              <a:rPr lang="en-US" b="1" dirty="0">
                <a:latin typeface="Architect" pitchFamily="34" charset="0"/>
              </a:rPr>
              <a:t>Wednesday, October 6</a:t>
            </a:r>
            <a:r>
              <a:rPr lang="en-US" b="1" baseline="30000" dirty="0">
                <a:latin typeface="Architect" pitchFamily="34" charset="0"/>
              </a:rPr>
              <a:t>th</a:t>
            </a:r>
            <a:r>
              <a:rPr lang="en-US" b="1" dirty="0">
                <a:latin typeface="Architect" pitchFamily="34" charset="0"/>
              </a:rPr>
              <a:t>, 2021</a:t>
            </a:r>
          </a:p>
          <a:p>
            <a:pPr eaLnBrk="1" hangingPunct="1"/>
            <a:r>
              <a:rPr lang="en-US" b="1" dirty="0">
                <a:latin typeface="Architect" pitchFamily="34" charset="0"/>
              </a:rPr>
              <a:t>Kimberly Pierce– ESOL Compliance Specialist (ECS)</a:t>
            </a:r>
          </a:p>
          <a:p>
            <a:pPr eaLnBrk="1" hangingPunct="1"/>
            <a:r>
              <a:rPr lang="en-US" b="1" dirty="0">
                <a:latin typeface="Architect" pitchFamily="34" charset="0"/>
              </a:rPr>
              <a:t>Wilfredo Marrero – Assistant ECS, Translator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4294967295"/>
            <p:extLst>
              <p:ext uri="{D42A27DB-BD31-4B8C-83A1-F6EECF244321}">
                <p14:modId xmlns:p14="http://schemas.microsoft.com/office/powerpoint/2010/main" val="3031502180"/>
              </p:ext>
            </p:extLst>
          </p:nvPr>
        </p:nvGraphicFramePr>
        <p:xfrm>
          <a:off x="228600" y="609600"/>
          <a:ext cx="8915400" cy="607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4925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4294967295"/>
            <p:extLst>
              <p:ext uri="{D42A27DB-BD31-4B8C-83A1-F6EECF244321}">
                <p14:modId xmlns:p14="http://schemas.microsoft.com/office/powerpoint/2010/main" val="892239841"/>
              </p:ext>
            </p:extLst>
          </p:nvPr>
        </p:nvGraphicFramePr>
        <p:xfrm>
          <a:off x="381000" y="457200"/>
          <a:ext cx="8763000" cy="622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5231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09560" cy="838200"/>
          </a:xfrm>
        </p:spPr>
        <p:txBody>
          <a:bodyPr>
            <a:noAutofit/>
          </a:bodyPr>
          <a:lstStyle/>
          <a:p>
            <a:pPr algn="ctr"/>
            <a:r>
              <a:rPr lang="en-US" sz="3600" b="1" dirty="0"/>
              <a:t>ACCESS / ACCESO	</a:t>
            </a:r>
          </a:p>
        </p:txBody>
      </p:sp>
      <p:sp>
        <p:nvSpPr>
          <p:cNvPr id="3" name="Content Placeholder 2"/>
          <p:cNvSpPr>
            <a:spLocks noGrp="1"/>
          </p:cNvSpPr>
          <p:nvPr>
            <p:ph idx="1"/>
          </p:nvPr>
        </p:nvSpPr>
        <p:spPr>
          <a:xfrm>
            <a:off x="457200" y="1371600"/>
            <a:ext cx="8229600" cy="5257800"/>
          </a:xfrm>
        </p:spPr>
        <p:txBody>
          <a:bodyPr>
            <a:normAutofit fontScale="85000" lnSpcReduction="10000"/>
          </a:bodyPr>
          <a:lstStyle/>
          <a:p>
            <a:pPr marL="457200" indent="-457200">
              <a:buFont typeface="Wingdings" panose="05000000000000000000" pitchFamily="2" charset="2"/>
              <a:buChar char="v"/>
            </a:pPr>
            <a:r>
              <a:rPr lang="en-US" sz="2600" dirty="0"/>
              <a:t>Each year in the spring (prior to FSA), the ACCESS 2.0 assessment will be used to measure the growth of students in the ESOL program</a:t>
            </a:r>
            <a:endParaRPr lang="es-ES" sz="2600" dirty="0"/>
          </a:p>
          <a:p>
            <a:pPr marL="457200" indent="-457200">
              <a:buFont typeface="Wingdings" panose="05000000000000000000" pitchFamily="2" charset="2"/>
              <a:buChar char="v"/>
            </a:pPr>
            <a:r>
              <a:rPr lang="es-ES" sz="2600" dirty="0">
                <a:solidFill>
                  <a:srgbClr val="FFFF00"/>
                </a:solidFill>
              </a:rPr>
              <a:t>Cada año en la primavera (antes del FSA), la evaluación ACCESS 2.0 se utilizará para medir el crecimiento de los estudiantes en el programa ESOL.</a:t>
            </a:r>
            <a:endParaRPr lang="en-US" sz="2600" dirty="0">
              <a:solidFill>
                <a:srgbClr val="FFFF00"/>
              </a:solidFill>
            </a:endParaRPr>
          </a:p>
          <a:p>
            <a:pPr marL="457200" indent="-457200">
              <a:buFont typeface="Wingdings" panose="05000000000000000000" pitchFamily="2" charset="2"/>
              <a:buChar char="v"/>
            </a:pPr>
            <a:r>
              <a:rPr lang="en-US" sz="2600" dirty="0"/>
              <a:t>This is a state-wide assessment, and is required for all ESOL students</a:t>
            </a:r>
            <a:endParaRPr lang="es-ES" sz="2600" dirty="0"/>
          </a:p>
          <a:p>
            <a:pPr marL="457200" indent="-457200">
              <a:buFont typeface="Wingdings" panose="05000000000000000000" pitchFamily="2" charset="2"/>
              <a:buChar char="v"/>
            </a:pPr>
            <a:r>
              <a:rPr lang="es-ES" sz="2600" dirty="0">
                <a:solidFill>
                  <a:srgbClr val="FFFF00"/>
                </a:solidFill>
              </a:rPr>
              <a:t>Esta es una evaluación estatal y es un requisito para todos los estudiantes de ESOL.</a:t>
            </a:r>
            <a:endParaRPr lang="en-US" sz="2600" dirty="0">
              <a:solidFill>
                <a:srgbClr val="FFFF00"/>
              </a:solidFill>
            </a:endParaRPr>
          </a:p>
          <a:p>
            <a:pPr marL="457200" indent="-457200">
              <a:buFont typeface="Wingdings" panose="05000000000000000000" pitchFamily="2" charset="2"/>
              <a:buChar char="v"/>
            </a:pPr>
            <a:r>
              <a:rPr lang="en-US" sz="2600" dirty="0"/>
              <a:t>Specifically the assessment measures acquisition of WIDA language-acquisition standards</a:t>
            </a:r>
            <a:endParaRPr lang="es-ES" sz="2600" dirty="0"/>
          </a:p>
          <a:p>
            <a:pPr marL="457200" indent="-457200">
              <a:buFont typeface="Wingdings" panose="05000000000000000000" pitchFamily="2" charset="2"/>
              <a:buChar char="v"/>
            </a:pPr>
            <a:r>
              <a:rPr lang="es-ES" sz="2600" dirty="0">
                <a:solidFill>
                  <a:srgbClr val="FFFF00"/>
                </a:solidFill>
              </a:rPr>
              <a:t>Específicamente, la evaluación mide la adquisición de los estándares de adquisición del lenguaje de WIDA.</a:t>
            </a:r>
            <a:endParaRPr lang="en-US" sz="2600" dirty="0">
              <a:solidFill>
                <a:srgbClr val="FFFF00"/>
              </a:solidFill>
            </a:endParaRPr>
          </a:p>
        </p:txBody>
      </p:sp>
    </p:spTree>
    <p:extLst>
      <p:ext uri="{BB962C8B-B14F-4D97-AF65-F5344CB8AC3E}">
        <p14:creationId xmlns:p14="http://schemas.microsoft.com/office/powerpoint/2010/main" val="1830393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543800" cy="780196"/>
          </a:xfrm>
        </p:spPr>
        <p:txBody>
          <a:bodyPr/>
          <a:lstStyle/>
          <a:p>
            <a:r>
              <a:rPr lang="en-US" sz="3600" dirty="0"/>
              <a:t>WIDA “Can Do” Approach</a:t>
            </a:r>
            <a:br>
              <a:rPr lang="en-US" sz="3600" dirty="0"/>
            </a:br>
            <a:r>
              <a:rPr lang="es-ES" sz="3600" dirty="0">
                <a:solidFill>
                  <a:srgbClr val="FFFF00"/>
                </a:solidFill>
              </a:rPr>
              <a:t>Enfoque "Puedo hacer" de WIDA</a:t>
            </a:r>
            <a:r>
              <a:rPr lang="en-US" sz="3600" dirty="0"/>
              <a:t>	</a:t>
            </a:r>
          </a:p>
        </p:txBody>
      </p:sp>
      <p:sp>
        <p:nvSpPr>
          <p:cNvPr id="3" name="Content Placeholder 2"/>
          <p:cNvSpPr>
            <a:spLocks noGrp="1"/>
          </p:cNvSpPr>
          <p:nvPr>
            <p:ph idx="1"/>
          </p:nvPr>
        </p:nvSpPr>
        <p:spPr>
          <a:xfrm>
            <a:off x="357554" y="1676400"/>
            <a:ext cx="8575431" cy="5029200"/>
          </a:xfrm>
        </p:spPr>
        <p:txBody>
          <a:bodyPr>
            <a:normAutofit fontScale="62500" lnSpcReduction="20000"/>
          </a:bodyPr>
          <a:lstStyle/>
          <a:p>
            <a:pPr marL="457200" indent="-457200">
              <a:buFont typeface="Wingdings" panose="05000000000000000000" pitchFamily="2" charset="2"/>
              <a:buChar char="v"/>
            </a:pPr>
            <a:r>
              <a:rPr lang="en-US" sz="2800" dirty="0"/>
              <a:t>The ACCESS test provides a proficiency level for each student in the areas of listening, speaking, reading, and writing.</a:t>
            </a:r>
            <a:endParaRPr lang="es-ES" sz="2800" dirty="0"/>
          </a:p>
          <a:p>
            <a:pPr marL="457200" indent="-457200">
              <a:buFont typeface="Wingdings" panose="05000000000000000000" pitchFamily="2" charset="2"/>
              <a:buChar char="v"/>
            </a:pPr>
            <a:r>
              <a:rPr lang="es-ES" sz="2800" dirty="0">
                <a:solidFill>
                  <a:srgbClr val="FFFF00"/>
                </a:solidFill>
              </a:rPr>
              <a:t>La prueba ACCESS proporciona un nivel de competencia para cada estudiante en las áreas de comprensión auditiva, expresión oral, lectura y escritura.</a:t>
            </a:r>
            <a:endParaRPr lang="en-US" sz="2800" dirty="0">
              <a:solidFill>
                <a:srgbClr val="FFFF00"/>
              </a:solidFill>
            </a:endParaRPr>
          </a:p>
          <a:p>
            <a:pPr marL="457200" indent="-457200">
              <a:buFont typeface="Wingdings" panose="05000000000000000000" pitchFamily="2" charset="2"/>
              <a:buChar char="v"/>
            </a:pPr>
            <a:r>
              <a:rPr lang="en-US" sz="2800" dirty="0"/>
              <a:t>WIDA provides “can do” descriptors for each proficiency level explaining what the student should be able to do in the content classroom based on his or her level of English language acquisition</a:t>
            </a:r>
          </a:p>
          <a:p>
            <a:pPr marL="457200" indent="-457200">
              <a:buFont typeface="Wingdings" panose="05000000000000000000" pitchFamily="2" charset="2"/>
              <a:buChar char="v"/>
            </a:pPr>
            <a:r>
              <a:rPr lang="es-ES" sz="2800" dirty="0">
                <a:solidFill>
                  <a:srgbClr val="FFFF00"/>
                </a:solidFill>
              </a:rPr>
              <a:t>WIDA proporciona descriptores de "puedo hacer" para cada nivel de competencia que explica lo que el estudiante debería poder hacer en el salón de clase según su nivel de adquisición del idioma inglés</a:t>
            </a:r>
            <a:endParaRPr lang="en-US" sz="2800" dirty="0">
              <a:solidFill>
                <a:srgbClr val="FFFF00"/>
              </a:solidFill>
            </a:endParaRPr>
          </a:p>
          <a:p>
            <a:pPr marL="457200" indent="-457200">
              <a:buFont typeface="Wingdings" panose="05000000000000000000" pitchFamily="2" charset="2"/>
              <a:buChar char="v"/>
            </a:pPr>
            <a:r>
              <a:rPr lang="en-US" sz="2800" dirty="0"/>
              <a:t>This helps teachers and staff members support the student at the appropriate level.  </a:t>
            </a:r>
            <a:endParaRPr lang="es-ES" sz="2800" dirty="0"/>
          </a:p>
          <a:p>
            <a:pPr marL="457200" indent="-457200">
              <a:buFont typeface="Wingdings" panose="05000000000000000000" pitchFamily="2" charset="2"/>
              <a:buChar char="v"/>
            </a:pPr>
            <a:r>
              <a:rPr lang="es-ES" sz="2800" dirty="0">
                <a:solidFill>
                  <a:srgbClr val="FFFF00"/>
                </a:solidFill>
              </a:rPr>
              <a:t>Esto ayuda a los maestros y miembros del personal a apoyar al estudiante al nivel apropiado.</a:t>
            </a:r>
            <a:endParaRPr lang="en-US" sz="2800" dirty="0">
              <a:solidFill>
                <a:srgbClr val="FFFF00"/>
              </a:solidFill>
            </a:endParaRPr>
          </a:p>
          <a:p>
            <a:pPr marL="0" indent="0">
              <a:buNone/>
            </a:pPr>
            <a:r>
              <a:rPr lang="en-US" sz="2000" b="1" i="1" dirty="0"/>
              <a:t>For more information: </a:t>
            </a:r>
            <a:r>
              <a:rPr lang="en-US" sz="2000" b="1" i="1" dirty="0">
                <a:hlinkClick r:id="rId2"/>
              </a:rPr>
              <a:t>https://www.wida.us/</a:t>
            </a:r>
            <a:endParaRPr lang="en-US" sz="2000" b="1" i="1" dirty="0"/>
          </a:p>
          <a:p>
            <a:pPr marL="0" indent="0">
              <a:buNone/>
            </a:pPr>
            <a:r>
              <a:rPr lang="es-ES" b="1" i="1" dirty="0">
                <a:solidFill>
                  <a:srgbClr val="FFFF00"/>
                </a:solidFill>
              </a:rPr>
              <a:t>Para más información: </a:t>
            </a:r>
            <a:r>
              <a:rPr lang="es-ES" b="1" i="1" dirty="0">
                <a:solidFill>
                  <a:srgbClr val="FFFF00"/>
                </a:solidFill>
                <a:hlinkClick r:id="rId2"/>
              </a:rPr>
              <a:t>https://www.wida.us/</a:t>
            </a:r>
            <a:endParaRPr lang="es-ES" b="1" i="1" dirty="0">
              <a:solidFill>
                <a:srgbClr val="FFFF00"/>
              </a:solidFill>
            </a:endParaRPr>
          </a:p>
          <a:p>
            <a:pPr marL="0" indent="0">
              <a:buNone/>
            </a:pPr>
            <a:endParaRPr lang="en-US" sz="2000" b="1" i="1" dirty="0"/>
          </a:p>
        </p:txBody>
      </p:sp>
    </p:spTree>
    <p:extLst>
      <p:ext uri="{BB962C8B-B14F-4D97-AF65-F5344CB8AC3E}">
        <p14:creationId xmlns:p14="http://schemas.microsoft.com/office/powerpoint/2010/main" val="2701296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04800"/>
            <a:ext cx="7543800" cy="1295400"/>
          </a:xfrm>
        </p:spPr>
        <p:txBody>
          <a:bodyPr/>
          <a:lstStyle/>
          <a:p>
            <a:pPr algn="ctr"/>
            <a:r>
              <a:rPr lang="en-US" dirty="0"/>
              <a:t>Resources and Information</a:t>
            </a:r>
            <a:br>
              <a:rPr lang="en-US" dirty="0"/>
            </a:br>
            <a:r>
              <a:rPr lang="en-US" dirty="0" err="1">
                <a:solidFill>
                  <a:srgbClr val="FFFF00"/>
                </a:solidFill>
              </a:rPr>
              <a:t>Recursos</a:t>
            </a:r>
            <a:r>
              <a:rPr lang="en-US" dirty="0">
                <a:solidFill>
                  <a:srgbClr val="FFFF00"/>
                </a:solidFill>
              </a:rPr>
              <a:t> e </a:t>
            </a:r>
            <a:r>
              <a:rPr lang="en-US" dirty="0" err="1">
                <a:solidFill>
                  <a:srgbClr val="FFFF00"/>
                </a:solidFill>
              </a:rPr>
              <a:t>información</a:t>
            </a:r>
            <a:endParaRPr lang="en-US" dirty="0">
              <a:solidFill>
                <a:srgbClr val="FFFF00"/>
              </a:solidFill>
            </a:endParaRPr>
          </a:p>
        </p:txBody>
      </p:sp>
      <p:sp>
        <p:nvSpPr>
          <p:cNvPr id="3" name="Content Placeholder 2"/>
          <p:cNvSpPr>
            <a:spLocks noGrp="1"/>
          </p:cNvSpPr>
          <p:nvPr>
            <p:ph idx="1"/>
          </p:nvPr>
        </p:nvSpPr>
        <p:spPr>
          <a:xfrm>
            <a:off x="457201" y="2286000"/>
            <a:ext cx="7909560" cy="4343400"/>
          </a:xfrm>
        </p:spPr>
        <p:txBody>
          <a:bodyPr>
            <a:normAutofit fontScale="85000" lnSpcReduction="20000"/>
          </a:bodyPr>
          <a:lstStyle/>
          <a:p>
            <a:pPr marL="457200" indent="-457200">
              <a:buFont typeface="Wingdings" panose="05000000000000000000" pitchFamily="2" charset="2"/>
              <a:buChar char="v"/>
            </a:pPr>
            <a:r>
              <a:rPr lang="en-US" sz="2800" b="1" dirty="0"/>
              <a:t>Tips for helping students acquire the English language</a:t>
            </a:r>
          </a:p>
          <a:p>
            <a:pPr marL="457200" indent="-457200">
              <a:buFont typeface="Wingdings" panose="05000000000000000000" pitchFamily="2" charset="2"/>
              <a:buChar char="v"/>
            </a:pPr>
            <a:r>
              <a:rPr lang="es-ES" sz="2800" b="1" dirty="0">
                <a:solidFill>
                  <a:srgbClr val="FFFF00"/>
                </a:solidFill>
              </a:rPr>
              <a:t>Consejos para ayudar a los estudiantes a adquirir el idioma inglés</a:t>
            </a:r>
            <a:endParaRPr lang="en-US" sz="2800" b="1" dirty="0">
              <a:solidFill>
                <a:srgbClr val="FFFF00"/>
              </a:solidFill>
            </a:endParaRPr>
          </a:p>
          <a:p>
            <a:pPr marL="457200" indent="-457200">
              <a:buFont typeface="Wingdings" panose="05000000000000000000" pitchFamily="2" charset="2"/>
              <a:buChar char="v"/>
            </a:pPr>
            <a:r>
              <a:rPr lang="en-US" sz="2800" b="1" i="1" dirty="0"/>
              <a:t>Developing an appropriate learning environment at home</a:t>
            </a:r>
          </a:p>
          <a:p>
            <a:pPr marL="457200" indent="-457200">
              <a:buFont typeface="Wingdings" panose="05000000000000000000" pitchFamily="2" charset="2"/>
              <a:buChar char="v"/>
            </a:pPr>
            <a:r>
              <a:rPr lang="es-ES" sz="2800" b="1" i="1" dirty="0">
                <a:solidFill>
                  <a:srgbClr val="FFFF00"/>
                </a:solidFill>
              </a:rPr>
              <a:t>Desarrollar un entorno de aprendizaje apropiado en casa</a:t>
            </a:r>
            <a:endParaRPr lang="en-US" sz="2800" b="1" i="1" dirty="0">
              <a:solidFill>
                <a:srgbClr val="FFFF00"/>
              </a:solidFill>
            </a:endParaRPr>
          </a:p>
          <a:p>
            <a:pPr marL="457200" indent="-457200">
              <a:buFont typeface="Wingdings" panose="05000000000000000000" pitchFamily="2" charset="2"/>
              <a:buChar char="v"/>
            </a:pPr>
            <a:r>
              <a:rPr lang="en-US" sz="2800" b="1" i="1" dirty="0"/>
              <a:t>Smart 7 strategies for reading comprehension</a:t>
            </a:r>
          </a:p>
          <a:p>
            <a:pPr marL="457200" indent="-457200">
              <a:buFont typeface="Wingdings" panose="05000000000000000000" pitchFamily="2" charset="2"/>
              <a:buChar char="v"/>
            </a:pPr>
            <a:r>
              <a:rPr lang="en-US" sz="2800" b="1" i="1" dirty="0">
                <a:solidFill>
                  <a:srgbClr val="FFFF00"/>
                </a:solidFill>
              </a:rPr>
              <a:t> </a:t>
            </a:r>
            <a:r>
              <a:rPr lang="es-ES" sz="2800" b="1" i="1" dirty="0">
                <a:solidFill>
                  <a:srgbClr val="FFFF00"/>
                </a:solidFill>
              </a:rPr>
              <a:t>7 estrategias inteligentes para la comprensión lectura</a:t>
            </a:r>
            <a:endParaRPr lang="en-US" sz="2800" b="1" i="1" dirty="0">
              <a:solidFill>
                <a:srgbClr val="FFFF00"/>
              </a:solidFill>
            </a:endParaRPr>
          </a:p>
          <a:p>
            <a:pPr marL="0" indent="0">
              <a:buNone/>
            </a:pPr>
            <a:endParaRPr lang="en-US" sz="2000" b="1" i="1" dirty="0"/>
          </a:p>
        </p:txBody>
      </p:sp>
    </p:spTree>
    <p:extLst>
      <p:ext uri="{BB962C8B-B14F-4D97-AF65-F5344CB8AC3E}">
        <p14:creationId xmlns:p14="http://schemas.microsoft.com/office/powerpoint/2010/main" val="2967915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543800" cy="780196"/>
          </a:xfrm>
        </p:spPr>
        <p:txBody>
          <a:bodyPr/>
          <a:lstStyle/>
          <a:p>
            <a:pPr algn="ctr"/>
            <a:r>
              <a:rPr lang="en-US" dirty="0"/>
              <a:t>Resources and Information</a:t>
            </a:r>
            <a:br>
              <a:rPr lang="en-US" dirty="0"/>
            </a:br>
            <a:r>
              <a:rPr lang="en-US" dirty="0" err="1">
                <a:solidFill>
                  <a:srgbClr val="FFFF00"/>
                </a:solidFill>
              </a:rPr>
              <a:t>Recursos</a:t>
            </a:r>
            <a:r>
              <a:rPr lang="en-US" dirty="0">
                <a:solidFill>
                  <a:srgbClr val="FFFF00"/>
                </a:solidFill>
              </a:rPr>
              <a:t> e </a:t>
            </a:r>
            <a:r>
              <a:rPr lang="en-US" dirty="0" err="1">
                <a:solidFill>
                  <a:srgbClr val="FFFF00"/>
                </a:solidFill>
              </a:rPr>
              <a:t>información</a:t>
            </a:r>
            <a:endParaRPr lang="en-US" dirty="0">
              <a:solidFill>
                <a:srgbClr val="FFFF00"/>
              </a:solidFill>
            </a:endParaRPr>
          </a:p>
        </p:txBody>
      </p:sp>
      <p:pic>
        <p:nvPicPr>
          <p:cNvPr id="4" name="Content Placeholder 3"/>
          <p:cNvPicPr>
            <a:picLocks noGrp="1" noChangeAspect="1"/>
          </p:cNvPicPr>
          <p:nvPr>
            <p:ph idx="1"/>
          </p:nvPr>
        </p:nvPicPr>
        <p:blipFill>
          <a:blip r:embed="rId2"/>
          <a:stretch>
            <a:fillRect/>
          </a:stretch>
        </p:blipFill>
        <p:spPr>
          <a:xfrm>
            <a:off x="1981200" y="1828800"/>
            <a:ext cx="4999657" cy="4410075"/>
          </a:xfrm>
          <a:prstGeom prst="rect">
            <a:avLst/>
          </a:prstGeom>
        </p:spPr>
      </p:pic>
    </p:spTree>
    <p:extLst>
      <p:ext uri="{BB962C8B-B14F-4D97-AF65-F5344CB8AC3E}">
        <p14:creationId xmlns:p14="http://schemas.microsoft.com/office/powerpoint/2010/main" val="417900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Wanted: Chairperson</a:t>
            </a:r>
            <a:br>
              <a:rPr lang="en-US" dirty="0"/>
            </a:br>
            <a:r>
              <a:rPr lang="en-US" dirty="0">
                <a:solidFill>
                  <a:srgbClr val="FFFF00"/>
                </a:solidFill>
              </a:rPr>
              <a:t>Se </a:t>
            </a:r>
            <a:r>
              <a:rPr lang="en-US" dirty="0" err="1">
                <a:solidFill>
                  <a:srgbClr val="FFFF00"/>
                </a:solidFill>
              </a:rPr>
              <a:t>busca</a:t>
            </a:r>
            <a:r>
              <a:rPr lang="en-US" dirty="0">
                <a:solidFill>
                  <a:srgbClr val="FFFF00"/>
                </a:solidFill>
              </a:rPr>
              <a:t>: </a:t>
            </a:r>
            <a:r>
              <a:rPr lang="en-US" dirty="0" err="1">
                <a:solidFill>
                  <a:srgbClr val="FFFF00"/>
                </a:solidFill>
              </a:rPr>
              <a:t>Presidente</a:t>
            </a:r>
            <a:endParaRPr lang="en-US" dirty="0">
              <a:solidFill>
                <a:srgbClr val="FFFF00"/>
              </a:solidFill>
            </a:endParaRPr>
          </a:p>
        </p:txBody>
      </p:sp>
      <p:sp>
        <p:nvSpPr>
          <p:cNvPr id="3" name="Content Placeholder 2"/>
          <p:cNvSpPr>
            <a:spLocks noGrp="1"/>
          </p:cNvSpPr>
          <p:nvPr>
            <p:ph idx="1"/>
          </p:nvPr>
        </p:nvSpPr>
        <p:spPr>
          <a:xfrm>
            <a:off x="484710" y="2052925"/>
            <a:ext cx="8202090" cy="4347875"/>
          </a:xfrm>
        </p:spPr>
        <p:txBody>
          <a:bodyPr>
            <a:normAutofit fontScale="92500"/>
          </a:bodyPr>
          <a:lstStyle/>
          <a:p>
            <a:r>
              <a:rPr lang="en-US" sz="2800" dirty="0"/>
              <a:t>If you would be interested in serving as a Chairperson or a Co-Chairperson for our PLC, please contact Kimberly Pierce by email at </a:t>
            </a:r>
            <a:r>
              <a:rPr lang="en-US" sz="2800" u="sng" dirty="0">
                <a:hlinkClick r:id="rId2"/>
              </a:rPr>
              <a:t>Kimberly.pierce@ocps.net</a:t>
            </a:r>
            <a:r>
              <a:rPr lang="en-US" sz="2800" u="sng" dirty="0"/>
              <a:t> </a:t>
            </a:r>
            <a:r>
              <a:rPr lang="en-US" sz="2800" dirty="0"/>
              <a:t>or see me after the meeting!</a:t>
            </a:r>
          </a:p>
          <a:p>
            <a:r>
              <a:rPr lang="es-ES" sz="2800" dirty="0">
                <a:solidFill>
                  <a:srgbClr val="FFFF00"/>
                </a:solidFill>
              </a:rPr>
              <a:t>Si estaría interesado en servir como presidente o copresidente de nuestro PLC, comuníquese con Kimberly Pierce por correo electrónico a Kimberly.pierce@ocps.net o verme después de la reunión.</a:t>
            </a:r>
            <a:endParaRPr lang="en-US" sz="2800" dirty="0">
              <a:solidFill>
                <a:srgbClr val="FFFF00"/>
              </a:solidFill>
            </a:endParaRPr>
          </a:p>
        </p:txBody>
      </p:sp>
      <p:sp>
        <p:nvSpPr>
          <p:cNvPr id="4" name="5-Point Star 3"/>
          <p:cNvSpPr/>
          <p:nvPr/>
        </p:nvSpPr>
        <p:spPr>
          <a:xfrm>
            <a:off x="2514600" y="3693462"/>
            <a:ext cx="6096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2667000" y="5792536"/>
            <a:ext cx="676715" cy="585267"/>
          </a:xfrm>
          <a:prstGeom prst="rect">
            <a:avLst/>
          </a:prstGeom>
        </p:spPr>
      </p:pic>
    </p:spTree>
    <p:extLst>
      <p:ext uri="{BB962C8B-B14F-4D97-AF65-F5344CB8AC3E}">
        <p14:creationId xmlns:p14="http://schemas.microsoft.com/office/powerpoint/2010/main" val="4135398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Welcome</a:t>
            </a:r>
            <a:br>
              <a:rPr lang="en-US" dirty="0"/>
            </a:br>
            <a:r>
              <a:rPr lang="en-US" dirty="0" err="1">
                <a:solidFill>
                  <a:srgbClr val="FFFF00"/>
                </a:solidFill>
              </a:rPr>
              <a:t>Bienvenidos</a:t>
            </a:r>
            <a:endParaRPr lang="en-US" dirty="0">
              <a:solidFill>
                <a:srgbClr val="FFFF00"/>
              </a:solidFill>
            </a:endParaRPr>
          </a:p>
        </p:txBody>
      </p:sp>
      <p:sp>
        <p:nvSpPr>
          <p:cNvPr id="3" name="Content Placeholder 2"/>
          <p:cNvSpPr>
            <a:spLocks noGrp="1"/>
          </p:cNvSpPr>
          <p:nvPr>
            <p:ph idx="1"/>
          </p:nvPr>
        </p:nvSpPr>
        <p:spPr/>
        <p:txBody>
          <a:bodyPr/>
          <a:lstStyle/>
          <a:p>
            <a:r>
              <a:rPr lang="en-US" dirty="0"/>
              <a:t>Please sign-in</a:t>
            </a:r>
            <a:endParaRPr lang="en-US" b="1" dirty="0"/>
          </a:p>
          <a:p>
            <a:endParaRPr lang="es-ES" dirty="0"/>
          </a:p>
          <a:p>
            <a:r>
              <a:rPr lang="es-ES" dirty="0">
                <a:solidFill>
                  <a:srgbClr val="FFFF00"/>
                </a:solidFill>
              </a:rPr>
              <a:t>Por favor, </a:t>
            </a:r>
            <a:r>
              <a:rPr lang="es-ES" dirty="0" err="1">
                <a:solidFill>
                  <a:srgbClr val="FFFF00"/>
                </a:solidFill>
              </a:rPr>
              <a:t>registrese</a:t>
            </a:r>
            <a:endParaRPr lang="en-US" dirty="0">
              <a:solidFill>
                <a:srgbClr val="FFFF00"/>
              </a:solidFill>
            </a:endParaRPr>
          </a:p>
        </p:txBody>
      </p:sp>
    </p:spTree>
    <p:extLst>
      <p:ext uri="{BB962C8B-B14F-4D97-AF65-F5344CB8AC3E}">
        <p14:creationId xmlns:p14="http://schemas.microsoft.com/office/powerpoint/2010/main" val="434239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723900" y="339436"/>
            <a:ext cx="7543800" cy="955964"/>
          </a:xfrm>
        </p:spPr>
        <p:txBody>
          <a:bodyPr/>
          <a:lstStyle/>
          <a:p>
            <a:pPr algn="ctr"/>
            <a:r>
              <a:rPr lang="en-US" sz="2800" dirty="0"/>
              <a:t>What is an ELL?</a:t>
            </a:r>
            <a:br>
              <a:rPr lang="en-US" sz="2800" dirty="0"/>
            </a:br>
            <a:r>
              <a:rPr lang="en-US" sz="2800" dirty="0">
                <a:solidFill>
                  <a:srgbClr val="FFFF00"/>
                </a:solidFill>
              </a:rPr>
              <a:t>¿</a:t>
            </a:r>
            <a:r>
              <a:rPr lang="en-US" sz="2800" dirty="0" err="1">
                <a:solidFill>
                  <a:srgbClr val="FFFF00"/>
                </a:solidFill>
              </a:rPr>
              <a:t>Qué</a:t>
            </a:r>
            <a:r>
              <a:rPr lang="en-US" sz="2800" dirty="0">
                <a:solidFill>
                  <a:srgbClr val="FFFF00"/>
                </a:solidFill>
              </a:rPr>
              <a:t> </a:t>
            </a:r>
            <a:r>
              <a:rPr lang="en-US" sz="2800" dirty="0" err="1">
                <a:solidFill>
                  <a:srgbClr val="FFFF00"/>
                </a:solidFill>
              </a:rPr>
              <a:t>es</a:t>
            </a:r>
            <a:r>
              <a:rPr lang="en-US" sz="2800" dirty="0">
                <a:solidFill>
                  <a:srgbClr val="FFFF00"/>
                </a:solidFill>
              </a:rPr>
              <a:t> un ELL?</a:t>
            </a:r>
            <a:br>
              <a:rPr lang="en-US" dirty="0"/>
            </a:br>
            <a:r>
              <a:rPr lang="en-US" dirty="0"/>
              <a:t>	</a:t>
            </a:r>
          </a:p>
        </p:txBody>
      </p:sp>
      <p:sp>
        <p:nvSpPr>
          <p:cNvPr id="15362" name="Rectangle 3"/>
          <p:cNvSpPr>
            <a:spLocks noGrp="1" noChangeArrowheads="1"/>
          </p:cNvSpPr>
          <p:nvPr>
            <p:ph idx="1"/>
          </p:nvPr>
        </p:nvSpPr>
        <p:spPr>
          <a:xfrm>
            <a:off x="304800" y="1143000"/>
            <a:ext cx="8382000" cy="5562600"/>
          </a:xfrm>
        </p:spPr>
        <p:txBody>
          <a:bodyPr>
            <a:normAutofit fontScale="47500" lnSpcReduction="20000"/>
          </a:bodyPr>
          <a:lstStyle/>
          <a:p>
            <a:pPr eaLnBrk="1" hangingPunct="1"/>
            <a:endParaRPr lang="en-US" sz="2800" dirty="0"/>
          </a:p>
          <a:p>
            <a:pPr eaLnBrk="1" hangingPunct="1"/>
            <a:r>
              <a:rPr lang="en-US" sz="3600" dirty="0"/>
              <a:t>English Language Learners</a:t>
            </a:r>
            <a:endParaRPr lang="es-ES" sz="3600" dirty="0"/>
          </a:p>
          <a:p>
            <a:r>
              <a:rPr lang="es-ES" sz="3600" dirty="0">
                <a:solidFill>
                  <a:srgbClr val="FFFF00"/>
                </a:solidFill>
              </a:rPr>
              <a:t>Los estudiantes del idioma inglés</a:t>
            </a:r>
            <a:endParaRPr lang="en-US" sz="3600" dirty="0">
              <a:solidFill>
                <a:srgbClr val="FFFF00"/>
              </a:solidFill>
            </a:endParaRPr>
          </a:p>
          <a:p>
            <a:r>
              <a:rPr lang="en-US" sz="3600" dirty="0"/>
              <a:t>Also known as:</a:t>
            </a:r>
          </a:p>
          <a:p>
            <a:r>
              <a:rPr lang="en-US" sz="3600" dirty="0" err="1">
                <a:solidFill>
                  <a:srgbClr val="FFFF00"/>
                </a:solidFill>
              </a:rPr>
              <a:t>También</a:t>
            </a:r>
            <a:r>
              <a:rPr lang="en-US" sz="3600" dirty="0">
                <a:solidFill>
                  <a:srgbClr val="FFFF00"/>
                </a:solidFill>
              </a:rPr>
              <a:t> </a:t>
            </a:r>
            <a:r>
              <a:rPr lang="en-US" sz="3600" dirty="0" err="1">
                <a:solidFill>
                  <a:srgbClr val="FFFF00"/>
                </a:solidFill>
              </a:rPr>
              <a:t>conocido</a:t>
            </a:r>
            <a:r>
              <a:rPr lang="en-US" sz="3600" dirty="0">
                <a:solidFill>
                  <a:srgbClr val="FFFF00"/>
                </a:solidFill>
              </a:rPr>
              <a:t> </a:t>
            </a:r>
            <a:r>
              <a:rPr lang="en-US" sz="3600" dirty="0" err="1">
                <a:solidFill>
                  <a:srgbClr val="FFFF00"/>
                </a:solidFill>
              </a:rPr>
              <a:t>como</a:t>
            </a:r>
            <a:r>
              <a:rPr lang="en-US" sz="3600" dirty="0">
                <a:solidFill>
                  <a:srgbClr val="FFFF00"/>
                </a:solidFill>
              </a:rPr>
              <a:t>:</a:t>
            </a:r>
          </a:p>
          <a:p>
            <a:pPr eaLnBrk="1" hangingPunct="1"/>
            <a:endParaRPr lang="en-US" sz="3600" dirty="0"/>
          </a:p>
          <a:p>
            <a:pPr lvl="1" eaLnBrk="1" hangingPunct="1"/>
            <a:r>
              <a:rPr lang="en-US" sz="3600" dirty="0"/>
              <a:t>ESOL – English for Speakers of Other Languages</a:t>
            </a:r>
          </a:p>
          <a:p>
            <a:pPr lvl="1"/>
            <a:r>
              <a:rPr lang="es-ES" sz="3600" dirty="0">
                <a:solidFill>
                  <a:srgbClr val="FFFF00"/>
                </a:solidFill>
              </a:rPr>
              <a:t>ESOL-Ingles para hablantes de otras lenguas</a:t>
            </a:r>
            <a:endParaRPr lang="en-US" sz="3600" dirty="0">
              <a:solidFill>
                <a:srgbClr val="FFFF00"/>
              </a:solidFill>
            </a:endParaRPr>
          </a:p>
          <a:p>
            <a:pPr lvl="1" eaLnBrk="1" hangingPunct="1"/>
            <a:r>
              <a:rPr lang="en-US" sz="3600" dirty="0"/>
              <a:t>LEP – Limited English Proficient</a:t>
            </a:r>
          </a:p>
          <a:p>
            <a:pPr lvl="1"/>
            <a:r>
              <a:rPr lang="en-US" sz="3600" dirty="0">
                <a:solidFill>
                  <a:srgbClr val="FFFF00"/>
                </a:solidFill>
              </a:rPr>
              <a:t>LEP-</a:t>
            </a:r>
            <a:r>
              <a:rPr lang="en-US" sz="3600" dirty="0" err="1">
                <a:solidFill>
                  <a:srgbClr val="FFFF00"/>
                </a:solidFill>
              </a:rPr>
              <a:t>Competente</a:t>
            </a:r>
            <a:r>
              <a:rPr lang="en-US" sz="3600" dirty="0">
                <a:solidFill>
                  <a:srgbClr val="FFFF00"/>
                </a:solidFill>
              </a:rPr>
              <a:t> </a:t>
            </a:r>
            <a:r>
              <a:rPr lang="en-US" sz="3600" dirty="0" err="1">
                <a:solidFill>
                  <a:srgbClr val="FFFF00"/>
                </a:solidFill>
              </a:rPr>
              <a:t>limitada</a:t>
            </a:r>
            <a:r>
              <a:rPr lang="en-US" sz="3600" dirty="0">
                <a:solidFill>
                  <a:srgbClr val="FFFF00"/>
                </a:solidFill>
              </a:rPr>
              <a:t> </a:t>
            </a:r>
            <a:r>
              <a:rPr lang="en-US" sz="3600" dirty="0" err="1">
                <a:solidFill>
                  <a:srgbClr val="FFFF00"/>
                </a:solidFill>
              </a:rPr>
              <a:t>en</a:t>
            </a:r>
            <a:r>
              <a:rPr lang="en-US" sz="3600" dirty="0">
                <a:solidFill>
                  <a:srgbClr val="FFFF00"/>
                </a:solidFill>
              </a:rPr>
              <a:t> </a:t>
            </a:r>
            <a:r>
              <a:rPr lang="en-US" sz="3600" dirty="0" err="1">
                <a:solidFill>
                  <a:srgbClr val="FFFF00"/>
                </a:solidFill>
              </a:rPr>
              <a:t>inglés</a:t>
            </a:r>
            <a:r>
              <a:rPr lang="en-US" sz="3600" dirty="0">
                <a:solidFill>
                  <a:srgbClr val="FFFF00"/>
                </a:solidFill>
              </a:rPr>
              <a:t> </a:t>
            </a:r>
          </a:p>
          <a:p>
            <a:pPr lvl="1" eaLnBrk="1" hangingPunct="1"/>
            <a:r>
              <a:rPr lang="en-US" sz="3600" dirty="0"/>
              <a:t>ESL – English as a Second Language</a:t>
            </a:r>
          </a:p>
          <a:p>
            <a:pPr lvl="1" eaLnBrk="1" hangingPunct="1"/>
            <a:r>
              <a:rPr lang="en-US" sz="3600" dirty="0">
                <a:solidFill>
                  <a:srgbClr val="FFFF00"/>
                </a:solidFill>
              </a:rPr>
              <a:t>ESL- Ingles </a:t>
            </a:r>
            <a:r>
              <a:rPr lang="en-US" sz="3600" dirty="0" err="1">
                <a:solidFill>
                  <a:srgbClr val="FFFF00"/>
                </a:solidFill>
              </a:rPr>
              <a:t>como</a:t>
            </a:r>
            <a:r>
              <a:rPr lang="en-US" sz="3600" dirty="0">
                <a:solidFill>
                  <a:srgbClr val="FFFF00"/>
                </a:solidFill>
              </a:rPr>
              <a:t> Segundo </a:t>
            </a:r>
            <a:r>
              <a:rPr lang="en-US" sz="3600" dirty="0" err="1">
                <a:solidFill>
                  <a:srgbClr val="FFFF00"/>
                </a:solidFill>
              </a:rPr>
              <a:t>idioma</a:t>
            </a:r>
            <a:endParaRPr lang="en-US" sz="3600" dirty="0">
              <a:solidFill>
                <a:srgbClr val="FFFF00"/>
              </a:solidFill>
            </a:endParaRPr>
          </a:p>
          <a:p>
            <a:pPr marL="457200" lvl="1" indent="0" eaLnBrk="1" hangingPunct="1">
              <a:buNone/>
            </a:pPr>
            <a:endParaRPr lang="en-US" sz="3600" dirty="0"/>
          </a:p>
          <a:p>
            <a:pPr marL="457200" lvl="1" indent="0" eaLnBrk="1" hangingPunct="1">
              <a:buNone/>
            </a:pPr>
            <a:r>
              <a:rPr lang="en-US" sz="3600" b="1" dirty="0"/>
              <a:t>Each acronym refers to a student who is working on acquiring the English language</a:t>
            </a:r>
            <a:endParaRPr lang="es-ES" sz="3600" b="1" dirty="0"/>
          </a:p>
          <a:p>
            <a:pPr marL="457200" lvl="1" indent="0">
              <a:buNone/>
            </a:pPr>
            <a:r>
              <a:rPr lang="es-ES" sz="3600" b="1" dirty="0">
                <a:solidFill>
                  <a:srgbClr val="FFFF00"/>
                </a:solidFill>
              </a:rPr>
              <a:t>Cada abreviatura se refiere a un estudiante que está trabajando para adquirir el idioma inglés</a:t>
            </a:r>
            <a:r>
              <a:rPr lang="es-ES" sz="2400" b="1" dirty="0">
                <a:solidFill>
                  <a:srgbClr val="FFFF00"/>
                </a:solidFill>
              </a:rPr>
              <a:t>.</a:t>
            </a:r>
            <a:endParaRPr lang="en-US" sz="2400" b="1"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228599" y="427433"/>
            <a:ext cx="7614887" cy="1377084"/>
          </a:xfrm>
        </p:spPr>
        <p:txBody>
          <a:bodyPr/>
          <a:lstStyle/>
          <a:p>
            <a:pPr algn="ctr"/>
            <a:r>
              <a:rPr lang="en-US" sz="2000" u="sng" dirty="0"/>
              <a:t>How do we identify ESOL students?	</a:t>
            </a:r>
            <a:br>
              <a:rPr lang="es-ES" sz="2000" u="sng" dirty="0"/>
            </a:br>
            <a:r>
              <a:rPr lang="es-ES" sz="2400" u="sng" dirty="0">
                <a:solidFill>
                  <a:srgbClr val="FFFF00"/>
                </a:solidFill>
              </a:rPr>
              <a:t>¿Cómo identificamos a los estudiantes de ESOL?</a:t>
            </a:r>
            <a:endParaRPr lang="en-US" sz="2400" u="sng" dirty="0">
              <a:solidFill>
                <a:srgbClr val="FFFF00"/>
              </a:solidFill>
            </a:endParaRPr>
          </a:p>
        </p:txBody>
      </p:sp>
      <p:sp>
        <p:nvSpPr>
          <p:cNvPr id="16386" name="Rectangle 3"/>
          <p:cNvSpPr>
            <a:spLocks noGrp="1" noChangeArrowheads="1"/>
          </p:cNvSpPr>
          <p:nvPr>
            <p:ph idx="1"/>
          </p:nvPr>
        </p:nvSpPr>
        <p:spPr>
          <a:xfrm>
            <a:off x="1131832" y="1248267"/>
            <a:ext cx="6711654" cy="2132598"/>
          </a:xfrm>
        </p:spPr>
        <p:txBody>
          <a:bodyPr>
            <a:normAutofit fontScale="92500"/>
          </a:bodyPr>
          <a:lstStyle/>
          <a:p>
            <a:r>
              <a:rPr lang="en-US" dirty="0"/>
              <a:t>Any student with a “yes” to one or more home language survey questions on registration is tested for the ESOL program. </a:t>
            </a:r>
          </a:p>
          <a:p>
            <a:r>
              <a:rPr lang="es-ES" dirty="0">
                <a:solidFill>
                  <a:srgbClr val="FFFF00"/>
                </a:solidFill>
              </a:rPr>
              <a:t>Cualquier estudiante con un "sí" a una o más preguntas de la encuesta en el idioma del hogar en la inscripción se evalúa para el programa de ESOL</a:t>
            </a:r>
            <a:endParaRPr lang="en-US" dirty="0">
              <a:solidFill>
                <a:srgbClr val="FFFF00"/>
              </a:solidFill>
            </a:endParaRPr>
          </a:p>
          <a:p>
            <a:pPr marL="0" indent="0" eaLnBrk="1" hangingPunct="1">
              <a:buNone/>
            </a:pPr>
            <a:endParaRPr lang="en-US" dirty="0"/>
          </a:p>
        </p:txBody>
      </p:sp>
      <p:graphicFrame>
        <p:nvGraphicFramePr>
          <p:cNvPr id="4" name="Diagram 3"/>
          <p:cNvGraphicFramePr/>
          <p:nvPr>
            <p:extLst>
              <p:ext uri="{D42A27DB-BD31-4B8C-83A1-F6EECF244321}">
                <p14:modId xmlns:p14="http://schemas.microsoft.com/office/powerpoint/2010/main" val="2610858709"/>
              </p:ext>
            </p:extLst>
          </p:nvPr>
        </p:nvGraphicFramePr>
        <p:xfrm>
          <a:off x="200890" y="3616345"/>
          <a:ext cx="8686800" cy="2087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flipH="1">
            <a:off x="2659774" y="3358329"/>
            <a:ext cx="1376268" cy="7613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487659" y="3068907"/>
            <a:ext cx="1" cy="9838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876800" y="3380865"/>
            <a:ext cx="1510444" cy="7229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482830" y="5486400"/>
            <a:ext cx="8122919" cy="1200329"/>
          </a:xfrm>
          <a:prstGeom prst="rect">
            <a:avLst/>
          </a:prstGeom>
          <a:noFill/>
        </p:spPr>
        <p:txBody>
          <a:bodyPr wrap="square" rtlCol="0">
            <a:spAutoFit/>
          </a:bodyPr>
          <a:lstStyle/>
          <a:p>
            <a:pPr marL="285750" indent="-285750">
              <a:buClr>
                <a:schemeClr val="accent1">
                  <a:lumMod val="75000"/>
                </a:schemeClr>
              </a:buClr>
              <a:buFont typeface="Wingdings" panose="05000000000000000000" pitchFamily="2" charset="2"/>
              <a:buChar char="Ø"/>
            </a:pPr>
            <a:r>
              <a:rPr lang="en-US" sz="1800" dirty="0">
                <a:solidFill>
                  <a:schemeClr val="tx1">
                    <a:lumMod val="75000"/>
                    <a:lumOff val="25000"/>
                  </a:schemeClr>
                </a:solidFill>
                <a:latin typeface="+mn-lt"/>
              </a:rPr>
              <a:t>Students receiving a qualifying score participate in the ESOL program. </a:t>
            </a:r>
            <a:endParaRPr lang="es-ES" dirty="0">
              <a:solidFill>
                <a:schemeClr val="tx1">
                  <a:lumMod val="75000"/>
                  <a:lumOff val="25000"/>
                </a:schemeClr>
              </a:solidFill>
            </a:endParaRPr>
          </a:p>
          <a:p>
            <a:pPr marL="285750" indent="-285750">
              <a:buClr>
                <a:schemeClr val="accent1">
                  <a:lumMod val="75000"/>
                </a:schemeClr>
              </a:buClr>
              <a:buFont typeface="Wingdings" panose="05000000000000000000" pitchFamily="2" charset="2"/>
              <a:buChar char="Ø"/>
            </a:pPr>
            <a:r>
              <a:rPr lang="es-ES" dirty="0">
                <a:solidFill>
                  <a:srgbClr val="FFFF00"/>
                </a:solidFill>
              </a:rPr>
              <a:t>Los estudiantes que reciben un puntaje calificado participan en el programa de ESOL</a:t>
            </a:r>
            <a:endParaRPr lang="en-US" sz="1800"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762000" y="152400"/>
            <a:ext cx="7543800" cy="914400"/>
          </a:xfrm>
        </p:spPr>
        <p:txBody>
          <a:bodyPr>
            <a:normAutofit fontScale="90000"/>
          </a:bodyPr>
          <a:lstStyle/>
          <a:p>
            <a:r>
              <a:rPr lang="en-US" sz="3100" dirty="0"/>
              <a:t>                     Legal Requirements  </a:t>
            </a:r>
            <a:br>
              <a:rPr lang="en-US" sz="3100" dirty="0"/>
            </a:br>
            <a:r>
              <a:rPr lang="en-US" sz="3100" dirty="0"/>
              <a:t>                  </a:t>
            </a:r>
            <a:r>
              <a:rPr lang="en-US" sz="3100" dirty="0" err="1">
                <a:solidFill>
                  <a:srgbClr val="FFFF00"/>
                </a:solidFill>
              </a:rPr>
              <a:t>Requerimientos</a:t>
            </a:r>
            <a:r>
              <a:rPr lang="en-US" sz="3100" dirty="0">
                <a:solidFill>
                  <a:srgbClr val="FFFF00"/>
                </a:solidFill>
              </a:rPr>
              <a:t> </a:t>
            </a:r>
            <a:r>
              <a:rPr lang="en-US" sz="3100" dirty="0" err="1">
                <a:solidFill>
                  <a:srgbClr val="FFFF00"/>
                </a:solidFill>
              </a:rPr>
              <a:t>legales</a:t>
            </a:r>
            <a:r>
              <a:rPr lang="en-US" sz="4000" dirty="0">
                <a:solidFill>
                  <a:srgbClr val="FFFF00"/>
                </a:solidFill>
              </a:rPr>
              <a:t>	</a:t>
            </a:r>
            <a:r>
              <a:rPr lang="en-US" sz="4000" dirty="0"/>
              <a:t>	</a:t>
            </a:r>
          </a:p>
        </p:txBody>
      </p:sp>
      <p:sp>
        <p:nvSpPr>
          <p:cNvPr id="26626" name="Rectangle 3"/>
          <p:cNvSpPr>
            <a:spLocks noGrp="1" noChangeArrowheads="1"/>
          </p:cNvSpPr>
          <p:nvPr>
            <p:ph idx="1"/>
          </p:nvPr>
        </p:nvSpPr>
        <p:spPr>
          <a:xfrm>
            <a:off x="142875" y="1219200"/>
            <a:ext cx="8782050" cy="6248400"/>
          </a:xfrm>
        </p:spPr>
        <p:txBody>
          <a:bodyPr>
            <a:noAutofit/>
          </a:bodyPr>
          <a:lstStyle/>
          <a:p>
            <a:pPr>
              <a:buNone/>
            </a:pPr>
            <a:r>
              <a:rPr lang="en-US" sz="2400" dirty="0"/>
              <a:t>    </a:t>
            </a:r>
            <a:r>
              <a:rPr lang="en-US" dirty="0"/>
              <a:t>ALL students who qualify for ESOL, and are classified as an ELL are required by law to participate in the ESOL program!  </a:t>
            </a:r>
            <a:endParaRPr lang="es-ES" dirty="0"/>
          </a:p>
          <a:p>
            <a:pPr>
              <a:buNone/>
            </a:pPr>
            <a:r>
              <a:rPr lang="es-ES" dirty="0">
                <a:solidFill>
                  <a:srgbClr val="FFFF00"/>
                </a:solidFill>
              </a:rPr>
              <a:t>    ¡TODOS los estudiantes que califican para ESOL y están clasificados como ELL están obligados por ley a participar en el programa de ESOL!</a:t>
            </a:r>
            <a:endParaRPr lang="en-US" dirty="0"/>
          </a:p>
          <a:p>
            <a:r>
              <a:rPr lang="en-US" dirty="0"/>
              <a:t>  No Child Left Behind Act – Title III </a:t>
            </a:r>
          </a:p>
          <a:p>
            <a:pPr marL="0" indent="0">
              <a:buNone/>
            </a:pPr>
            <a:r>
              <a:rPr lang="en-US" dirty="0">
                <a:solidFill>
                  <a:srgbClr val="FFFF00"/>
                </a:solidFill>
              </a:rPr>
              <a:t>      </a:t>
            </a:r>
            <a:r>
              <a:rPr lang="es-ES" dirty="0">
                <a:solidFill>
                  <a:srgbClr val="FFFF00"/>
                </a:solidFill>
              </a:rPr>
              <a:t>Ley Que Ningún Niño Se Quede Atrás - Título III</a:t>
            </a:r>
            <a:endParaRPr lang="en-US" dirty="0">
              <a:solidFill>
                <a:srgbClr val="FFFF00"/>
              </a:solidFill>
            </a:endParaRPr>
          </a:p>
          <a:p>
            <a:r>
              <a:rPr lang="en-US" dirty="0"/>
              <a:t> Florida State Board of Education Statutes</a:t>
            </a:r>
          </a:p>
          <a:p>
            <a:pPr marL="0" indent="0">
              <a:buNone/>
            </a:pPr>
            <a:r>
              <a:rPr lang="es-ES" dirty="0"/>
              <a:t>      </a:t>
            </a:r>
            <a:r>
              <a:rPr lang="es-ES" dirty="0">
                <a:solidFill>
                  <a:srgbClr val="FFFF00"/>
                </a:solidFill>
              </a:rPr>
              <a:t>Estatutos de la Junta de Educación del Estado de  Florida</a:t>
            </a:r>
          </a:p>
          <a:p>
            <a:r>
              <a:rPr lang="es-ES" dirty="0">
                <a:solidFill>
                  <a:srgbClr val="FFFF00"/>
                </a:solidFill>
              </a:rPr>
              <a:t> </a:t>
            </a:r>
            <a:r>
              <a:rPr lang="en-US" dirty="0"/>
              <a:t>Case law - </a:t>
            </a:r>
            <a:r>
              <a:rPr lang="en-US" i="1" dirty="0"/>
              <a:t>League of United Latin American Citizens et. al. v.    </a:t>
            </a:r>
          </a:p>
          <a:p>
            <a:pPr marL="0" indent="0" eaLnBrk="1" hangingPunct="1">
              <a:buNone/>
            </a:pPr>
            <a:r>
              <a:rPr lang="en-US" i="1" dirty="0"/>
              <a:t>      State Board of Education Consent Decree</a:t>
            </a:r>
          </a:p>
          <a:p>
            <a:pPr marL="0" indent="0" eaLnBrk="1" hangingPunct="1">
              <a:buNone/>
            </a:pPr>
            <a:r>
              <a:rPr lang="en-US" i="1" dirty="0"/>
              <a:t>      </a:t>
            </a:r>
            <a:r>
              <a:rPr lang="es-ES" i="1" dirty="0">
                <a:solidFill>
                  <a:srgbClr val="FFFF00"/>
                </a:solidFill>
              </a:rPr>
              <a:t>Jurisprudencia - Liga de Ciudadanos Latinoamericanos Unidos    </a:t>
            </a:r>
          </a:p>
          <a:p>
            <a:pPr marL="0" indent="0" eaLnBrk="1" hangingPunct="1">
              <a:buNone/>
            </a:pPr>
            <a:r>
              <a:rPr lang="es-ES" i="1" dirty="0">
                <a:solidFill>
                  <a:srgbClr val="FFFF00"/>
                </a:solidFill>
              </a:rPr>
              <a:t>      et. Alabama. v. Decreto de consentimiento de la Junta de   </a:t>
            </a:r>
          </a:p>
          <a:p>
            <a:pPr marL="0" indent="0" eaLnBrk="1" hangingPunct="1">
              <a:buNone/>
            </a:pPr>
            <a:r>
              <a:rPr lang="es-ES" i="1" dirty="0">
                <a:solidFill>
                  <a:srgbClr val="FFFF00"/>
                </a:solidFill>
              </a:rPr>
              <a:t>      Educación del Estado</a:t>
            </a:r>
          </a:p>
          <a:p>
            <a:pPr marL="0" indent="0" eaLnBrk="1" hangingPunct="1">
              <a:buNone/>
            </a:pPr>
            <a:endParaRPr lang="en-US" i="1"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543800" cy="780196"/>
          </a:xfrm>
        </p:spPr>
        <p:txBody>
          <a:bodyPr/>
          <a:lstStyle/>
          <a:p>
            <a:pPr algn="ctr"/>
            <a:r>
              <a:rPr lang="en-US" sz="3600" dirty="0"/>
              <a:t>ESOL at Independence</a:t>
            </a:r>
            <a:br>
              <a:rPr lang="en-US" sz="3600" dirty="0"/>
            </a:br>
            <a:r>
              <a:rPr lang="en-US" sz="3600" dirty="0"/>
              <a:t> </a:t>
            </a:r>
            <a:r>
              <a:rPr lang="en-US" sz="3600" dirty="0">
                <a:solidFill>
                  <a:srgbClr val="FFFF00"/>
                </a:solidFill>
              </a:rPr>
              <a:t>ESOL </a:t>
            </a:r>
            <a:r>
              <a:rPr lang="en-US" sz="3600" dirty="0" err="1">
                <a:solidFill>
                  <a:srgbClr val="FFFF00"/>
                </a:solidFill>
              </a:rPr>
              <a:t>en</a:t>
            </a:r>
            <a:r>
              <a:rPr lang="en-US" sz="3600" dirty="0">
                <a:solidFill>
                  <a:srgbClr val="FFFF00"/>
                </a:solidFill>
              </a:rPr>
              <a:t> Independence</a:t>
            </a:r>
            <a:r>
              <a:rPr lang="en-US" dirty="0"/>
              <a:t>	</a:t>
            </a:r>
          </a:p>
        </p:txBody>
      </p:sp>
      <p:sp>
        <p:nvSpPr>
          <p:cNvPr id="3" name="Content Placeholder 2"/>
          <p:cNvSpPr>
            <a:spLocks noGrp="1"/>
          </p:cNvSpPr>
          <p:nvPr>
            <p:ph idx="1"/>
          </p:nvPr>
        </p:nvSpPr>
        <p:spPr>
          <a:xfrm>
            <a:off x="228600" y="1295400"/>
            <a:ext cx="8458200" cy="5105400"/>
          </a:xfrm>
        </p:spPr>
        <p:txBody>
          <a:bodyPr>
            <a:normAutofit fontScale="77500" lnSpcReduction="20000"/>
          </a:bodyPr>
          <a:lstStyle/>
          <a:p>
            <a:pPr>
              <a:buFont typeface="Wingdings" panose="05000000000000000000" pitchFamily="2" charset="2"/>
              <a:buChar char="v"/>
            </a:pPr>
            <a:endParaRPr lang="en-US" sz="2800" dirty="0"/>
          </a:p>
          <a:p>
            <a:pPr>
              <a:buFont typeface="Wingdings" panose="05000000000000000000" pitchFamily="2" charset="2"/>
              <a:buChar char="v"/>
            </a:pPr>
            <a:r>
              <a:rPr lang="en-US" sz="2800" dirty="0"/>
              <a:t>Students are in the regular classroom</a:t>
            </a:r>
          </a:p>
          <a:p>
            <a:pPr>
              <a:buFont typeface="Wingdings" panose="05000000000000000000" pitchFamily="2" charset="2"/>
              <a:buChar char="v"/>
            </a:pPr>
            <a:r>
              <a:rPr lang="es-ES" sz="2800" dirty="0">
                <a:solidFill>
                  <a:srgbClr val="FFFF00"/>
                </a:solidFill>
              </a:rPr>
              <a:t>Las estudiantes están en el salón regular</a:t>
            </a:r>
            <a:endParaRPr lang="en-US" sz="2800" dirty="0">
              <a:solidFill>
                <a:srgbClr val="FFFF00"/>
              </a:solidFill>
            </a:endParaRPr>
          </a:p>
          <a:p>
            <a:pPr>
              <a:buFont typeface="Wingdings" panose="05000000000000000000" pitchFamily="2" charset="2"/>
              <a:buChar char="v"/>
            </a:pPr>
            <a:r>
              <a:rPr lang="en-US" sz="2800" dirty="0"/>
              <a:t>Teacher provide assistance using ESOL strategies and accommodations</a:t>
            </a:r>
            <a:endParaRPr lang="es-ES" sz="2800" dirty="0"/>
          </a:p>
          <a:p>
            <a:pPr>
              <a:buFont typeface="Wingdings" panose="05000000000000000000" pitchFamily="2" charset="2"/>
              <a:buChar char="v"/>
            </a:pPr>
            <a:r>
              <a:rPr lang="es-ES" sz="2800" dirty="0">
                <a:solidFill>
                  <a:srgbClr val="FFFF00"/>
                </a:solidFill>
              </a:rPr>
              <a:t>El maestro brinda asistencia con el uso de estrategias y adaptaciones de ESOL</a:t>
            </a:r>
            <a:endParaRPr lang="en-US" sz="2800" dirty="0">
              <a:solidFill>
                <a:srgbClr val="FFFF00"/>
              </a:solidFill>
            </a:endParaRPr>
          </a:p>
          <a:p>
            <a:pPr>
              <a:buFont typeface="Wingdings" panose="05000000000000000000" pitchFamily="2" charset="2"/>
              <a:buChar char="v"/>
            </a:pPr>
            <a:r>
              <a:rPr lang="en-US" sz="2800" dirty="0"/>
              <a:t>Teachers adapt lessons for ELL students when needed</a:t>
            </a:r>
            <a:endParaRPr lang="es-ES" sz="2800" dirty="0"/>
          </a:p>
          <a:p>
            <a:pPr>
              <a:buFont typeface="Wingdings" panose="05000000000000000000" pitchFamily="2" charset="2"/>
              <a:buChar char="v"/>
            </a:pPr>
            <a:r>
              <a:rPr lang="es-ES" sz="2800" dirty="0">
                <a:solidFill>
                  <a:srgbClr val="FFFF00"/>
                </a:solidFill>
              </a:rPr>
              <a:t>Los maestros adaptan las lecciones para los estudiantes ELL cuando sea necesario</a:t>
            </a:r>
            <a:endParaRPr lang="en-US" sz="2800" dirty="0">
              <a:solidFill>
                <a:srgbClr val="FFFF00"/>
              </a:solidFill>
            </a:endParaRPr>
          </a:p>
          <a:p>
            <a:pPr>
              <a:buFont typeface="Wingdings" panose="05000000000000000000" pitchFamily="2" charset="2"/>
              <a:buChar char="v"/>
            </a:pPr>
            <a:r>
              <a:rPr lang="en-US" sz="2800" dirty="0"/>
              <a:t>Strategies and accommodations that are provided can be shared with parents</a:t>
            </a:r>
            <a:endParaRPr lang="es-ES" sz="2800" dirty="0"/>
          </a:p>
          <a:p>
            <a:pPr>
              <a:buFont typeface="Wingdings" panose="05000000000000000000" pitchFamily="2" charset="2"/>
              <a:buChar char="v"/>
            </a:pPr>
            <a:r>
              <a:rPr lang="es-ES" sz="2800" dirty="0">
                <a:solidFill>
                  <a:srgbClr val="FFFF00"/>
                </a:solidFill>
              </a:rPr>
              <a:t>Las estrategias y adaptaciones que se proporcionan se pueden compartir con los padres.</a:t>
            </a:r>
            <a:endParaRPr lang="en-US" sz="2800" dirty="0">
              <a:solidFill>
                <a:srgbClr val="FFFF00"/>
              </a:solidFill>
            </a:endParaRPr>
          </a:p>
        </p:txBody>
      </p:sp>
    </p:spTree>
    <p:extLst>
      <p:ext uri="{BB962C8B-B14F-4D97-AF65-F5344CB8AC3E}">
        <p14:creationId xmlns:p14="http://schemas.microsoft.com/office/powerpoint/2010/main" val="328304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543800" cy="1143000"/>
          </a:xfrm>
        </p:spPr>
        <p:txBody>
          <a:bodyPr/>
          <a:lstStyle/>
          <a:p>
            <a:r>
              <a:rPr lang="en-US" sz="3200" dirty="0"/>
              <a:t>ESOL at Independence – Statistics</a:t>
            </a:r>
            <a:br>
              <a:rPr lang="en-US" sz="3200" dirty="0"/>
            </a:br>
            <a:r>
              <a:rPr lang="en-US" sz="3200" dirty="0">
                <a:solidFill>
                  <a:srgbClr val="FFFF00"/>
                </a:solidFill>
              </a:rPr>
              <a:t>ESOL </a:t>
            </a:r>
            <a:r>
              <a:rPr lang="en-US" sz="3200" dirty="0" err="1">
                <a:solidFill>
                  <a:srgbClr val="FFFF00"/>
                </a:solidFill>
              </a:rPr>
              <a:t>en</a:t>
            </a:r>
            <a:r>
              <a:rPr lang="en-US" sz="3200" dirty="0">
                <a:solidFill>
                  <a:srgbClr val="FFFF00"/>
                </a:solidFill>
              </a:rPr>
              <a:t> Independence - </a:t>
            </a:r>
            <a:r>
              <a:rPr lang="en-US" sz="3200" dirty="0" err="1">
                <a:solidFill>
                  <a:srgbClr val="FFFF00"/>
                </a:solidFill>
              </a:rPr>
              <a:t>Estadísticas</a:t>
            </a:r>
            <a:br>
              <a:rPr lang="en-US" sz="3200" dirty="0">
                <a:solidFill>
                  <a:srgbClr val="FFFF00"/>
                </a:solidFill>
              </a:rPr>
            </a:br>
            <a:br>
              <a:rPr lang="en-US" sz="3200" dirty="0">
                <a:solidFill>
                  <a:srgbClr val="FFFF00"/>
                </a:solidFill>
              </a:rPr>
            </a:br>
            <a:r>
              <a:rPr lang="en-US" sz="3200" dirty="0"/>
              <a:t>	</a:t>
            </a:r>
          </a:p>
        </p:txBody>
      </p:sp>
      <p:sp>
        <p:nvSpPr>
          <p:cNvPr id="3" name="Content Placeholder 2"/>
          <p:cNvSpPr>
            <a:spLocks noGrp="1"/>
          </p:cNvSpPr>
          <p:nvPr>
            <p:ph idx="1"/>
          </p:nvPr>
        </p:nvSpPr>
        <p:spPr>
          <a:xfrm>
            <a:off x="228600" y="1537855"/>
            <a:ext cx="8458200" cy="4710545"/>
          </a:xfrm>
        </p:spPr>
        <p:txBody>
          <a:bodyPr>
            <a:normAutofit/>
          </a:bodyPr>
          <a:lstStyle/>
          <a:p>
            <a:pPr>
              <a:buFont typeface="Wingdings" panose="05000000000000000000" pitchFamily="2" charset="2"/>
              <a:buChar char="v"/>
            </a:pPr>
            <a:endParaRPr lang="en-US" sz="2800" dirty="0"/>
          </a:p>
          <a:p>
            <a:pPr>
              <a:buFont typeface="Wingdings" panose="05000000000000000000" pitchFamily="2" charset="2"/>
              <a:buChar char="v"/>
            </a:pPr>
            <a:r>
              <a:rPr lang="en-US" sz="2400" dirty="0"/>
              <a:t>Currently, we have approximately </a:t>
            </a:r>
            <a:r>
              <a:rPr lang="en-US" sz="2400" dirty="0">
                <a:solidFill>
                  <a:srgbClr val="FF0000"/>
                </a:solidFill>
              </a:rPr>
              <a:t>130 </a:t>
            </a:r>
            <a:r>
              <a:rPr lang="en-US" sz="2400" dirty="0"/>
              <a:t>ESOL students at Independence!</a:t>
            </a:r>
          </a:p>
          <a:p>
            <a:pPr>
              <a:buFont typeface="Wingdings" panose="05000000000000000000" pitchFamily="2" charset="2"/>
              <a:buChar char="v"/>
            </a:pPr>
            <a:r>
              <a:rPr lang="en-US" sz="2400" dirty="0">
                <a:solidFill>
                  <a:srgbClr val="FFFF00"/>
                </a:solidFill>
              </a:rPr>
              <a:t>¡</a:t>
            </a:r>
            <a:r>
              <a:rPr lang="en-US" sz="2400" dirty="0" err="1">
                <a:solidFill>
                  <a:srgbClr val="FFFF00"/>
                </a:solidFill>
              </a:rPr>
              <a:t>Actualmente</a:t>
            </a:r>
            <a:r>
              <a:rPr lang="en-US" sz="2400" dirty="0">
                <a:solidFill>
                  <a:srgbClr val="FFFF00"/>
                </a:solidFill>
              </a:rPr>
              <a:t>, </a:t>
            </a:r>
            <a:r>
              <a:rPr lang="en-US" sz="2400" dirty="0" err="1">
                <a:solidFill>
                  <a:srgbClr val="FFFF00"/>
                </a:solidFill>
              </a:rPr>
              <a:t>tenemos</a:t>
            </a:r>
            <a:r>
              <a:rPr lang="en-US" sz="2400" dirty="0">
                <a:solidFill>
                  <a:srgbClr val="FFFF00"/>
                </a:solidFill>
              </a:rPr>
              <a:t> </a:t>
            </a:r>
            <a:r>
              <a:rPr lang="en-US" sz="2400" dirty="0" err="1">
                <a:solidFill>
                  <a:srgbClr val="FFFF00"/>
                </a:solidFill>
              </a:rPr>
              <a:t>aproximadamente</a:t>
            </a:r>
            <a:r>
              <a:rPr lang="en-US" sz="2400" dirty="0">
                <a:solidFill>
                  <a:srgbClr val="FFFF00"/>
                </a:solidFill>
              </a:rPr>
              <a:t> </a:t>
            </a:r>
            <a:r>
              <a:rPr lang="en-US" sz="2400" dirty="0">
                <a:solidFill>
                  <a:srgbClr val="FF0000"/>
                </a:solidFill>
              </a:rPr>
              <a:t>130</a:t>
            </a:r>
            <a:r>
              <a:rPr lang="en-US" sz="2400" dirty="0">
                <a:solidFill>
                  <a:srgbClr val="FFFF00"/>
                </a:solidFill>
              </a:rPr>
              <a:t> </a:t>
            </a:r>
            <a:r>
              <a:rPr lang="en-US" sz="2400" dirty="0" err="1">
                <a:solidFill>
                  <a:srgbClr val="FFFF00"/>
                </a:solidFill>
              </a:rPr>
              <a:t>estudiantes</a:t>
            </a:r>
            <a:r>
              <a:rPr lang="en-US" sz="2400" dirty="0">
                <a:solidFill>
                  <a:srgbClr val="FFFF00"/>
                </a:solidFill>
              </a:rPr>
              <a:t> de ESOL </a:t>
            </a:r>
            <a:r>
              <a:rPr lang="en-US" sz="2400" dirty="0" err="1">
                <a:solidFill>
                  <a:srgbClr val="FFFF00"/>
                </a:solidFill>
              </a:rPr>
              <a:t>en</a:t>
            </a:r>
            <a:r>
              <a:rPr lang="en-US" sz="2400" dirty="0">
                <a:solidFill>
                  <a:srgbClr val="FFFF00"/>
                </a:solidFill>
              </a:rPr>
              <a:t> Independence!</a:t>
            </a:r>
          </a:p>
          <a:p>
            <a:pPr>
              <a:buFont typeface="Wingdings" panose="05000000000000000000" pitchFamily="2" charset="2"/>
              <a:buChar char="v"/>
            </a:pPr>
            <a:r>
              <a:rPr lang="en-US" sz="2400" dirty="0"/>
              <a:t>There are approximately </a:t>
            </a:r>
            <a:r>
              <a:rPr lang="en-US" sz="2400" dirty="0">
                <a:solidFill>
                  <a:srgbClr val="FF0000"/>
                </a:solidFill>
              </a:rPr>
              <a:t>30</a:t>
            </a:r>
            <a:r>
              <a:rPr lang="en-US" sz="2400" dirty="0"/>
              <a:t> students who have successfully exited the program, and will receive support through the monitoring process</a:t>
            </a:r>
          </a:p>
          <a:p>
            <a:pPr>
              <a:buFont typeface="Wingdings" panose="05000000000000000000" pitchFamily="2" charset="2"/>
              <a:buChar char="v"/>
            </a:pPr>
            <a:r>
              <a:rPr lang="es-ES" sz="2400" dirty="0">
                <a:solidFill>
                  <a:srgbClr val="FFFF00"/>
                </a:solidFill>
              </a:rPr>
              <a:t>Hay aproximadamente </a:t>
            </a:r>
            <a:r>
              <a:rPr lang="es-ES" sz="2400" dirty="0">
                <a:solidFill>
                  <a:srgbClr val="FF0000"/>
                </a:solidFill>
              </a:rPr>
              <a:t>30 </a:t>
            </a:r>
            <a:r>
              <a:rPr lang="es-ES" sz="2400" dirty="0">
                <a:solidFill>
                  <a:srgbClr val="FFFF00"/>
                </a:solidFill>
              </a:rPr>
              <a:t>estudiantes que han salido con éxito del programa y recibirán apoyo a través del proceso de seguimiento.</a:t>
            </a:r>
            <a:endParaRPr lang="en-US" sz="2400" dirty="0">
              <a:solidFill>
                <a:srgbClr val="FFFF00"/>
              </a:solidFill>
            </a:endParaRPr>
          </a:p>
          <a:p>
            <a:pPr marL="0" indent="0">
              <a:buNone/>
            </a:pPr>
            <a:endParaRPr lang="en-US" sz="2800" dirty="0"/>
          </a:p>
        </p:txBody>
      </p:sp>
    </p:spTree>
    <p:extLst>
      <p:ext uri="{BB962C8B-B14F-4D97-AF65-F5344CB8AC3E}">
        <p14:creationId xmlns:p14="http://schemas.microsoft.com/office/powerpoint/2010/main" val="3651378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543800" cy="780196"/>
          </a:xfrm>
        </p:spPr>
        <p:txBody>
          <a:bodyPr/>
          <a:lstStyle/>
          <a:p>
            <a:r>
              <a:rPr lang="en-US" sz="3600" dirty="0"/>
              <a:t>ESOL at Independence -Statistics	</a:t>
            </a:r>
          </a:p>
        </p:txBody>
      </p:sp>
      <p:sp>
        <p:nvSpPr>
          <p:cNvPr id="3" name="Content Placeholder 2"/>
          <p:cNvSpPr>
            <a:spLocks noGrp="1"/>
          </p:cNvSpPr>
          <p:nvPr>
            <p:ph idx="1"/>
          </p:nvPr>
        </p:nvSpPr>
        <p:spPr>
          <a:xfrm>
            <a:off x="228600" y="2133600"/>
            <a:ext cx="8458200" cy="4495800"/>
          </a:xfrm>
        </p:spPr>
        <p:txBody>
          <a:bodyPr>
            <a:normAutofit/>
          </a:bodyPr>
          <a:lstStyle/>
          <a:p>
            <a:pPr marL="0" indent="0">
              <a:buNone/>
            </a:pPr>
            <a:endParaRPr lang="en-US" sz="2800" dirty="0"/>
          </a:p>
          <a:p>
            <a:pPr marL="0" indent="0">
              <a:buNone/>
            </a:pPr>
            <a:endParaRPr lang="en-US" sz="2800" dirty="0"/>
          </a:p>
        </p:txBody>
      </p:sp>
      <p:sp>
        <p:nvSpPr>
          <p:cNvPr id="6" name="TextBox 5"/>
          <p:cNvSpPr txBox="1"/>
          <p:nvPr/>
        </p:nvSpPr>
        <p:spPr>
          <a:xfrm>
            <a:off x="533400" y="1390180"/>
            <a:ext cx="8153400" cy="1323439"/>
          </a:xfrm>
          <a:prstGeom prst="rect">
            <a:avLst/>
          </a:prstGeom>
          <a:noFill/>
        </p:spPr>
        <p:txBody>
          <a:bodyPr wrap="square" rtlCol="0">
            <a:spAutoFit/>
          </a:bodyPr>
          <a:lstStyle/>
          <a:p>
            <a:pPr lvl="0"/>
            <a:r>
              <a:rPr lang="en-US" sz="2000" dirty="0"/>
              <a:t>Some languages spoken by students at Independence:</a:t>
            </a:r>
          </a:p>
          <a:p>
            <a:pPr lvl="0"/>
            <a:endParaRPr lang="es-ES" sz="2000" dirty="0"/>
          </a:p>
          <a:p>
            <a:pPr lvl="0"/>
            <a:r>
              <a:rPr lang="es-ES" sz="2000" dirty="0">
                <a:solidFill>
                  <a:srgbClr val="FFFF00"/>
                </a:solidFill>
              </a:rPr>
              <a:t>Algunos idiomas que hablan los estudiantes de Independence</a:t>
            </a:r>
            <a:r>
              <a:rPr lang="es-ES" sz="2000" dirty="0"/>
              <a:t>:</a:t>
            </a:r>
            <a:endParaRPr lang="en-US" sz="2000" dirty="0"/>
          </a:p>
          <a:p>
            <a:pPr lvl="0"/>
            <a:endParaRPr lang="en-US" sz="2000" dirty="0"/>
          </a:p>
        </p:txBody>
      </p:sp>
      <p:sp>
        <p:nvSpPr>
          <p:cNvPr id="7" name="TextBox 6"/>
          <p:cNvSpPr txBox="1"/>
          <p:nvPr/>
        </p:nvSpPr>
        <p:spPr>
          <a:xfrm>
            <a:off x="228600" y="2671170"/>
            <a:ext cx="4191000" cy="4124206"/>
          </a:xfrm>
          <a:prstGeom prst="rect">
            <a:avLst/>
          </a:prstGeom>
          <a:noFill/>
        </p:spPr>
        <p:txBody>
          <a:bodyPr wrap="square" rtlCol="0">
            <a:spAutoFit/>
          </a:bodyPr>
          <a:lstStyle/>
          <a:p>
            <a:pPr marL="1200150" lvl="2" indent="-285750">
              <a:spcAft>
                <a:spcPts val="600"/>
              </a:spcAft>
              <a:buFont typeface="Arial" panose="020B0604020202020204" pitchFamily="34" charset="0"/>
              <a:buChar char="•"/>
            </a:pPr>
            <a:r>
              <a:rPr lang="en-US" sz="1800" dirty="0"/>
              <a:t>Arabic</a:t>
            </a:r>
          </a:p>
          <a:p>
            <a:pPr marL="1200150" lvl="2" indent="-285750">
              <a:spcAft>
                <a:spcPts val="600"/>
              </a:spcAft>
              <a:buFont typeface="Arial" panose="020B0604020202020204" pitchFamily="34" charset="0"/>
              <a:buChar char="•"/>
            </a:pPr>
            <a:r>
              <a:rPr lang="en-US" sz="1800" dirty="0"/>
              <a:t>Bengali</a:t>
            </a:r>
          </a:p>
          <a:p>
            <a:pPr marL="1200150" lvl="2" indent="-285750">
              <a:spcAft>
                <a:spcPts val="600"/>
              </a:spcAft>
              <a:buFont typeface="Arial" panose="020B0604020202020204" pitchFamily="34" charset="0"/>
              <a:buChar char="•"/>
            </a:pPr>
            <a:r>
              <a:rPr lang="en-US" sz="1800" dirty="0"/>
              <a:t>Chinese (Hakka, Min </a:t>
            </a:r>
            <a:r>
              <a:rPr lang="en-US" sz="1800" dirty="0" err="1"/>
              <a:t>Nau</a:t>
            </a:r>
            <a:r>
              <a:rPr lang="en-US" sz="1800" dirty="0"/>
              <a:t>, &amp; </a:t>
            </a:r>
            <a:r>
              <a:rPr lang="en-US" sz="1800" dirty="0" err="1"/>
              <a:t>Zhongwen</a:t>
            </a:r>
            <a:r>
              <a:rPr lang="en-US" sz="1800" dirty="0"/>
              <a:t>)</a:t>
            </a:r>
          </a:p>
          <a:p>
            <a:pPr marL="1200150" lvl="2" indent="-285750">
              <a:spcAft>
                <a:spcPts val="600"/>
              </a:spcAft>
              <a:buFont typeface="Arial" panose="020B0604020202020204" pitchFamily="34" charset="0"/>
              <a:buChar char="•"/>
            </a:pPr>
            <a:r>
              <a:rPr lang="en-US" sz="1800" dirty="0"/>
              <a:t>Creole</a:t>
            </a:r>
          </a:p>
          <a:p>
            <a:pPr marL="1200150" lvl="2" indent="-285750">
              <a:spcAft>
                <a:spcPts val="600"/>
              </a:spcAft>
              <a:buFont typeface="Arial" panose="020B0604020202020204" pitchFamily="34" charset="0"/>
              <a:buChar char="•"/>
            </a:pPr>
            <a:r>
              <a:rPr lang="en-US" sz="1800" dirty="0"/>
              <a:t>Czech</a:t>
            </a:r>
          </a:p>
          <a:p>
            <a:pPr marL="1200150" lvl="2" indent="-285750">
              <a:spcAft>
                <a:spcPts val="600"/>
              </a:spcAft>
              <a:buFont typeface="Arial" panose="020B0604020202020204" pitchFamily="34" charset="0"/>
              <a:buChar char="•"/>
            </a:pPr>
            <a:r>
              <a:rPr lang="en-US" sz="1800" dirty="0"/>
              <a:t>Dutch</a:t>
            </a:r>
          </a:p>
          <a:p>
            <a:pPr marL="1200150" lvl="2" indent="-285750">
              <a:spcAft>
                <a:spcPts val="600"/>
              </a:spcAft>
              <a:buFont typeface="Arial" panose="020B0604020202020204" pitchFamily="34" charset="0"/>
              <a:buChar char="•"/>
            </a:pPr>
            <a:r>
              <a:rPr lang="en-US" sz="1800" dirty="0"/>
              <a:t>English</a:t>
            </a:r>
          </a:p>
          <a:p>
            <a:pPr marL="1200150" lvl="2" indent="-285750">
              <a:spcAft>
                <a:spcPts val="600"/>
              </a:spcAft>
              <a:buFont typeface="Arial" panose="020B0604020202020204" pitchFamily="34" charset="0"/>
              <a:buChar char="•"/>
            </a:pPr>
            <a:r>
              <a:rPr lang="en-US" sz="1800" dirty="0"/>
              <a:t>French</a:t>
            </a:r>
          </a:p>
          <a:p>
            <a:pPr marL="1200150" lvl="2" indent="-285750">
              <a:spcAft>
                <a:spcPts val="600"/>
              </a:spcAft>
              <a:buFont typeface="Arial" panose="020B0604020202020204" pitchFamily="34" charset="0"/>
              <a:buChar char="•"/>
            </a:pPr>
            <a:r>
              <a:rPr lang="en-US" sz="1800" dirty="0"/>
              <a:t>Gujarati</a:t>
            </a:r>
          </a:p>
          <a:p>
            <a:pPr marL="1200150" lvl="2" indent="-285750">
              <a:spcAft>
                <a:spcPts val="600"/>
              </a:spcAft>
              <a:buFont typeface="Arial" panose="020B0604020202020204" pitchFamily="34" charset="0"/>
              <a:buChar char="•"/>
            </a:pPr>
            <a:r>
              <a:rPr lang="en-US" sz="1800" dirty="0"/>
              <a:t>Hindi</a:t>
            </a:r>
          </a:p>
          <a:p>
            <a:endParaRPr lang="en-US" dirty="0"/>
          </a:p>
        </p:txBody>
      </p:sp>
      <p:sp>
        <p:nvSpPr>
          <p:cNvPr id="8" name="TextBox 7"/>
          <p:cNvSpPr txBox="1"/>
          <p:nvPr/>
        </p:nvSpPr>
        <p:spPr>
          <a:xfrm>
            <a:off x="3962400" y="2842617"/>
            <a:ext cx="4191000" cy="3847207"/>
          </a:xfrm>
          <a:prstGeom prst="rect">
            <a:avLst/>
          </a:prstGeom>
          <a:noFill/>
        </p:spPr>
        <p:txBody>
          <a:bodyPr wrap="square" rtlCol="0">
            <a:spAutoFit/>
          </a:bodyPr>
          <a:lstStyle/>
          <a:p>
            <a:pPr marL="1200150" lvl="2" indent="-285750">
              <a:spcAft>
                <a:spcPts val="600"/>
              </a:spcAft>
              <a:buFont typeface="Arial" panose="020B0604020202020204" pitchFamily="34" charset="0"/>
              <a:buChar char="•"/>
            </a:pPr>
            <a:r>
              <a:rPr lang="en-US" sz="1800" dirty="0"/>
              <a:t>Japanese</a:t>
            </a:r>
          </a:p>
          <a:p>
            <a:pPr marL="1200150" lvl="2" indent="-285750">
              <a:spcAft>
                <a:spcPts val="600"/>
              </a:spcAft>
              <a:buFont typeface="Arial" panose="020B0604020202020204" pitchFamily="34" charset="0"/>
              <a:buChar char="•"/>
            </a:pPr>
            <a:r>
              <a:rPr lang="en-US" sz="1800" dirty="0"/>
              <a:t>Latvian</a:t>
            </a:r>
          </a:p>
          <a:p>
            <a:pPr marL="1200150" lvl="2" indent="-285750">
              <a:spcAft>
                <a:spcPts val="600"/>
              </a:spcAft>
              <a:buFont typeface="Arial" panose="020B0604020202020204" pitchFamily="34" charset="0"/>
              <a:buChar char="•"/>
            </a:pPr>
            <a:r>
              <a:rPr lang="en-US" sz="1800" dirty="0"/>
              <a:t>Lithuanian</a:t>
            </a:r>
          </a:p>
          <a:p>
            <a:pPr marL="1200150" lvl="2" indent="-285750">
              <a:spcAft>
                <a:spcPts val="600"/>
              </a:spcAft>
              <a:buFont typeface="Arial" panose="020B0604020202020204" pitchFamily="34" charset="0"/>
              <a:buChar char="•"/>
            </a:pPr>
            <a:r>
              <a:rPr lang="en-US" sz="1800" dirty="0"/>
              <a:t>Malayalam</a:t>
            </a:r>
          </a:p>
          <a:p>
            <a:pPr marL="1200150" lvl="2" indent="-285750">
              <a:spcAft>
                <a:spcPts val="600"/>
              </a:spcAft>
              <a:buFont typeface="Arial" panose="020B0604020202020204" pitchFamily="34" charset="0"/>
              <a:buChar char="•"/>
            </a:pPr>
            <a:r>
              <a:rPr lang="en-US" sz="1800" dirty="0"/>
              <a:t>Mandarin</a:t>
            </a:r>
          </a:p>
          <a:p>
            <a:pPr marL="1200150" lvl="2" indent="-285750">
              <a:spcAft>
                <a:spcPts val="600"/>
              </a:spcAft>
              <a:buFont typeface="Arial" panose="020B0604020202020204" pitchFamily="34" charset="0"/>
              <a:buChar char="•"/>
            </a:pPr>
            <a:r>
              <a:rPr lang="en-US" sz="1800" dirty="0"/>
              <a:t>Portuguese</a:t>
            </a:r>
          </a:p>
          <a:p>
            <a:pPr marL="1200150" lvl="2" indent="-285750">
              <a:spcAft>
                <a:spcPts val="600"/>
              </a:spcAft>
              <a:buFont typeface="Arial" panose="020B0604020202020204" pitchFamily="34" charset="0"/>
              <a:buChar char="•"/>
            </a:pPr>
            <a:r>
              <a:rPr lang="en-US" sz="1800" dirty="0"/>
              <a:t>Russian</a:t>
            </a:r>
          </a:p>
          <a:p>
            <a:pPr marL="1200150" lvl="2" indent="-285750">
              <a:spcAft>
                <a:spcPts val="600"/>
              </a:spcAft>
              <a:buFont typeface="Arial" panose="020B0604020202020204" pitchFamily="34" charset="0"/>
              <a:buChar char="•"/>
            </a:pPr>
            <a:r>
              <a:rPr lang="en-US" sz="1800" dirty="0"/>
              <a:t>Spanish</a:t>
            </a:r>
          </a:p>
          <a:p>
            <a:pPr marL="1200150" lvl="2" indent="-285750">
              <a:spcAft>
                <a:spcPts val="600"/>
              </a:spcAft>
              <a:buFont typeface="Arial" panose="020B0604020202020204" pitchFamily="34" charset="0"/>
              <a:buChar char="•"/>
            </a:pPr>
            <a:r>
              <a:rPr lang="en-US" sz="1800" dirty="0"/>
              <a:t>Tamil</a:t>
            </a:r>
          </a:p>
          <a:p>
            <a:pPr marL="1200150" lvl="2" indent="-285750">
              <a:spcAft>
                <a:spcPts val="600"/>
              </a:spcAft>
              <a:buFont typeface="Arial" panose="020B0604020202020204" pitchFamily="34" charset="0"/>
              <a:buChar char="•"/>
            </a:pPr>
            <a:r>
              <a:rPr lang="en-US" sz="1800" dirty="0"/>
              <a:t>Thai</a:t>
            </a:r>
          </a:p>
          <a:p>
            <a:endParaRPr lang="en-US" dirty="0"/>
          </a:p>
        </p:txBody>
      </p:sp>
    </p:spTree>
    <p:extLst>
      <p:ext uri="{BB962C8B-B14F-4D97-AF65-F5344CB8AC3E}">
        <p14:creationId xmlns:p14="http://schemas.microsoft.com/office/powerpoint/2010/main" val="4276492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540262" cy="1143000"/>
          </a:xfrm>
        </p:spPr>
        <p:txBody>
          <a:bodyPr/>
          <a:lstStyle/>
          <a:p>
            <a:r>
              <a:rPr lang="en-US" sz="3600" dirty="0"/>
              <a:t>Misconceptions:  What ESOL is not . . .</a:t>
            </a:r>
            <a:br>
              <a:rPr lang="en-US" sz="3600" dirty="0"/>
            </a:br>
            <a:r>
              <a:rPr lang="es-ES" sz="3200" dirty="0">
                <a:solidFill>
                  <a:srgbClr val="FFFF00"/>
                </a:solidFill>
              </a:rPr>
              <a:t>Conceptos erróneos: lo que ESOL no es</a:t>
            </a:r>
            <a:r>
              <a:rPr lang="en-US" sz="3200" dirty="0">
                <a:solidFill>
                  <a:srgbClr val="FFFF00"/>
                </a:solidFill>
              </a:rPr>
              <a:t> </a:t>
            </a:r>
          </a:p>
        </p:txBody>
      </p:sp>
      <p:sp>
        <p:nvSpPr>
          <p:cNvPr id="3" name="Content Placeholder 2"/>
          <p:cNvSpPr>
            <a:spLocks noGrp="1"/>
          </p:cNvSpPr>
          <p:nvPr>
            <p:ph idx="1"/>
          </p:nvPr>
        </p:nvSpPr>
        <p:spPr>
          <a:xfrm>
            <a:off x="228600" y="1524000"/>
            <a:ext cx="8540262" cy="5105400"/>
          </a:xfrm>
        </p:spPr>
        <p:txBody>
          <a:bodyPr>
            <a:normAutofit fontScale="92500" lnSpcReduction="20000"/>
          </a:bodyPr>
          <a:lstStyle/>
          <a:p>
            <a:pPr marL="401638" indent="-401638">
              <a:buFont typeface="Wingdings" panose="05000000000000000000" pitchFamily="2" charset="2"/>
              <a:buChar char="v"/>
            </a:pPr>
            <a:r>
              <a:rPr lang="en-US" sz="2400" dirty="0"/>
              <a:t>A pull out program or separate classroom for ESOL students</a:t>
            </a:r>
          </a:p>
          <a:p>
            <a:pPr marL="401638" indent="-401638">
              <a:buFont typeface="Wingdings" panose="05000000000000000000" pitchFamily="2" charset="2"/>
              <a:buChar char="v"/>
            </a:pPr>
            <a:r>
              <a:rPr lang="en-US" sz="2400" dirty="0">
                <a:solidFill>
                  <a:srgbClr val="FFFF00"/>
                </a:solidFill>
              </a:rPr>
              <a:t>Un </a:t>
            </a:r>
            <a:r>
              <a:rPr lang="en-US" sz="2400" dirty="0" err="1">
                <a:solidFill>
                  <a:srgbClr val="FFFF00"/>
                </a:solidFill>
              </a:rPr>
              <a:t>programa</a:t>
            </a:r>
            <a:r>
              <a:rPr lang="en-US" sz="2400" dirty="0">
                <a:solidFill>
                  <a:srgbClr val="FFFF00"/>
                </a:solidFill>
              </a:rPr>
              <a:t> que </a:t>
            </a:r>
            <a:r>
              <a:rPr lang="en-US" sz="2400" dirty="0" err="1">
                <a:solidFill>
                  <a:srgbClr val="FFFF00"/>
                </a:solidFill>
              </a:rPr>
              <a:t>saca</a:t>
            </a:r>
            <a:r>
              <a:rPr lang="en-US" sz="2400" dirty="0">
                <a:solidFill>
                  <a:srgbClr val="FFFF00"/>
                </a:solidFill>
              </a:rPr>
              <a:t> o </a:t>
            </a:r>
            <a:r>
              <a:rPr lang="en-US" sz="2400" dirty="0" err="1">
                <a:solidFill>
                  <a:srgbClr val="FFFF00"/>
                </a:solidFill>
              </a:rPr>
              <a:t>separa</a:t>
            </a:r>
            <a:r>
              <a:rPr lang="en-US" sz="2400" dirty="0">
                <a:solidFill>
                  <a:srgbClr val="FFFF00"/>
                </a:solidFill>
              </a:rPr>
              <a:t> del salon de </a:t>
            </a:r>
            <a:r>
              <a:rPr lang="en-US" sz="2400" dirty="0" err="1">
                <a:solidFill>
                  <a:srgbClr val="FFFF00"/>
                </a:solidFill>
              </a:rPr>
              <a:t>clases</a:t>
            </a:r>
            <a:r>
              <a:rPr lang="en-US" sz="2400" dirty="0">
                <a:solidFill>
                  <a:srgbClr val="FFFF00"/>
                </a:solidFill>
              </a:rPr>
              <a:t> a </a:t>
            </a:r>
            <a:r>
              <a:rPr lang="en-US" sz="2400" dirty="0" err="1">
                <a:solidFill>
                  <a:srgbClr val="FFFF00"/>
                </a:solidFill>
              </a:rPr>
              <a:t>los</a:t>
            </a:r>
            <a:r>
              <a:rPr lang="en-US" sz="2400" dirty="0">
                <a:solidFill>
                  <a:srgbClr val="FFFF00"/>
                </a:solidFill>
              </a:rPr>
              <a:t> </a:t>
            </a:r>
            <a:r>
              <a:rPr lang="en-US" sz="2400" dirty="0" err="1">
                <a:solidFill>
                  <a:srgbClr val="FFFF00"/>
                </a:solidFill>
              </a:rPr>
              <a:t>estudiantes</a:t>
            </a:r>
            <a:r>
              <a:rPr lang="en-US" sz="2400" dirty="0">
                <a:solidFill>
                  <a:srgbClr val="FFFF00"/>
                </a:solidFill>
              </a:rPr>
              <a:t> de ESOL</a:t>
            </a:r>
          </a:p>
          <a:p>
            <a:pPr marL="401638" indent="-401638">
              <a:buFont typeface="Wingdings" panose="05000000000000000000" pitchFamily="2" charset="2"/>
              <a:buChar char="v"/>
            </a:pPr>
            <a:r>
              <a:rPr lang="en-US" sz="2400" dirty="0"/>
              <a:t>A label</a:t>
            </a:r>
          </a:p>
          <a:p>
            <a:pPr marL="401638" indent="-401638">
              <a:buFont typeface="Wingdings" panose="05000000000000000000" pitchFamily="2" charset="2"/>
              <a:buChar char="v"/>
            </a:pPr>
            <a:r>
              <a:rPr lang="en-US" sz="2400" dirty="0" err="1">
                <a:solidFill>
                  <a:srgbClr val="FFFF00"/>
                </a:solidFill>
              </a:rPr>
              <a:t>Una</a:t>
            </a:r>
            <a:r>
              <a:rPr lang="en-US" sz="2400" dirty="0">
                <a:solidFill>
                  <a:srgbClr val="FFFF00"/>
                </a:solidFill>
              </a:rPr>
              <a:t> </a:t>
            </a:r>
            <a:r>
              <a:rPr lang="en-US" sz="2400" dirty="0" err="1">
                <a:solidFill>
                  <a:srgbClr val="FFFF00"/>
                </a:solidFill>
              </a:rPr>
              <a:t>etiqueta</a:t>
            </a:r>
            <a:endParaRPr lang="en-US" sz="2400" dirty="0">
              <a:solidFill>
                <a:srgbClr val="FFFF00"/>
              </a:solidFill>
            </a:endParaRPr>
          </a:p>
          <a:p>
            <a:pPr marL="401638" indent="-401638">
              <a:buFont typeface="Wingdings" panose="05000000000000000000" pitchFamily="2" charset="2"/>
              <a:buChar char="v"/>
            </a:pPr>
            <a:r>
              <a:rPr lang="en-US" sz="2400" dirty="0"/>
              <a:t>Instruction in a language other than English</a:t>
            </a:r>
            <a:endParaRPr lang="es-ES" sz="2400" dirty="0"/>
          </a:p>
          <a:p>
            <a:pPr marL="401638" indent="-401638">
              <a:buFont typeface="Wingdings" panose="05000000000000000000" pitchFamily="2" charset="2"/>
              <a:buChar char="v"/>
            </a:pPr>
            <a:r>
              <a:rPr lang="es-ES" sz="2400" dirty="0">
                <a:solidFill>
                  <a:srgbClr val="FFFF00"/>
                </a:solidFill>
              </a:rPr>
              <a:t>Instrucción en un idioma que no sea inglés</a:t>
            </a:r>
            <a:endParaRPr lang="en-US" sz="2400" dirty="0">
              <a:solidFill>
                <a:srgbClr val="FFFF00"/>
              </a:solidFill>
            </a:endParaRPr>
          </a:p>
          <a:p>
            <a:pPr marL="401638" indent="-401638">
              <a:buFont typeface="Wingdings" panose="05000000000000000000" pitchFamily="2" charset="2"/>
              <a:buChar char="v"/>
            </a:pPr>
            <a:r>
              <a:rPr lang="en-US" sz="2400" dirty="0"/>
              <a:t>Limited access to regular educational curriculum or activities</a:t>
            </a:r>
          </a:p>
          <a:p>
            <a:pPr marL="401638" indent="-401638">
              <a:buFont typeface="Wingdings" panose="05000000000000000000" pitchFamily="2" charset="2"/>
              <a:buChar char="v"/>
            </a:pPr>
            <a:r>
              <a:rPr lang="en-US" sz="2400" dirty="0" err="1">
                <a:solidFill>
                  <a:srgbClr val="FFFF00"/>
                </a:solidFill>
              </a:rPr>
              <a:t>Acceso</a:t>
            </a:r>
            <a:r>
              <a:rPr lang="en-US" sz="2400" dirty="0">
                <a:solidFill>
                  <a:srgbClr val="FFFF00"/>
                </a:solidFill>
              </a:rPr>
              <a:t> </a:t>
            </a:r>
            <a:r>
              <a:rPr lang="en-US" sz="2400" dirty="0" err="1">
                <a:solidFill>
                  <a:srgbClr val="FFFF00"/>
                </a:solidFill>
              </a:rPr>
              <a:t>limitado</a:t>
            </a:r>
            <a:r>
              <a:rPr lang="en-US" sz="2400" dirty="0">
                <a:solidFill>
                  <a:srgbClr val="FFFF00"/>
                </a:solidFill>
              </a:rPr>
              <a:t> a </a:t>
            </a:r>
            <a:r>
              <a:rPr lang="en-US" sz="2400" dirty="0" err="1">
                <a:solidFill>
                  <a:srgbClr val="FFFF00"/>
                </a:solidFill>
              </a:rPr>
              <a:t>actividades</a:t>
            </a:r>
            <a:r>
              <a:rPr lang="en-US" sz="2400" dirty="0">
                <a:solidFill>
                  <a:srgbClr val="FFFF00"/>
                </a:solidFill>
              </a:rPr>
              <a:t> o planes de </a:t>
            </a:r>
            <a:r>
              <a:rPr lang="en-US" sz="2400" dirty="0" err="1">
                <a:solidFill>
                  <a:srgbClr val="FFFF00"/>
                </a:solidFill>
              </a:rPr>
              <a:t>estudio</a:t>
            </a:r>
            <a:r>
              <a:rPr lang="en-US" sz="2400" dirty="0">
                <a:solidFill>
                  <a:srgbClr val="FFFF00"/>
                </a:solidFill>
              </a:rPr>
              <a:t> </a:t>
            </a:r>
            <a:r>
              <a:rPr lang="en-US" sz="2400" dirty="0" err="1">
                <a:solidFill>
                  <a:srgbClr val="FFFF00"/>
                </a:solidFill>
              </a:rPr>
              <a:t>educativos</a:t>
            </a:r>
            <a:r>
              <a:rPr lang="en-US" sz="2400" dirty="0">
                <a:solidFill>
                  <a:srgbClr val="FFFF00"/>
                </a:solidFill>
              </a:rPr>
              <a:t> </a:t>
            </a:r>
            <a:r>
              <a:rPr lang="en-US" sz="2400" dirty="0" err="1">
                <a:solidFill>
                  <a:srgbClr val="FFFF00"/>
                </a:solidFill>
              </a:rPr>
              <a:t>regulares</a:t>
            </a:r>
            <a:endParaRPr lang="en-US" sz="2400" dirty="0">
              <a:solidFill>
                <a:srgbClr val="FFFF00"/>
              </a:solidFill>
            </a:endParaRPr>
          </a:p>
          <a:p>
            <a:pPr marL="401638" indent="-401638">
              <a:buFont typeface="Wingdings" panose="05000000000000000000" pitchFamily="2" charset="2"/>
              <a:buChar char="v"/>
            </a:pPr>
            <a:r>
              <a:rPr lang="en-US" sz="2400" dirty="0"/>
              <a:t>Exceptional education</a:t>
            </a:r>
          </a:p>
          <a:p>
            <a:pPr marL="401638" indent="-401638">
              <a:buFont typeface="Wingdings" panose="05000000000000000000" pitchFamily="2" charset="2"/>
              <a:buChar char="v"/>
            </a:pPr>
            <a:r>
              <a:rPr lang="en-US" sz="2400" dirty="0" err="1">
                <a:solidFill>
                  <a:srgbClr val="FFFF00"/>
                </a:solidFill>
              </a:rPr>
              <a:t>Educación</a:t>
            </a:r>
            <a:r>
              <a:rPr lang="en-US" sz="2400" dirty="0">
                <a:solidFill>
                  <a:srgbClr val="FFFF00"/>
                </a:solidFill>
              </a:rPr>
              <a:t> </a:t>
            </a:r>
            <a:r>
              <a:rPr lang="en-US" sz="2400" dirty="0" err="1">
                <a:solidFill>
                  <a:srgbClr val="FFFF00"/>
                </a:solidFill>
              </a:rPr>
              <a:t>excepcional</a:t>
            </a:r>
            <a:endParaRPr lang="en-US" sz="2400" dirty="0">
              <a:solidFill>
                <a:srgbClr val="FFFF00"/>
              </a:solidFill>
            </a:endParaRPr>
          </a:p>
        </p:txBody>
      </p:sp>
    </p:spTree>
    <p:extLst>
      <p:ext uri="{BB962C8B-B14F-4D97-AF65-F5344CB8AC3E}">
        <p14:creationId xmlns:p14="http://schemas.microsoft.com/office/powerpoint/2010/main" val="30821721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1334</TotalTime>
  <Words>1322</Words>
  <Application>Microsoft Office PowerPoint</Application>
  <PresentationFormat>On-screen Show (4:3)</PresentationFormat>
  <Paragraphs>139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Architect</vt:lpstr>
      <vt:lpstr>Arial</vt:lpstr>
      <vt:lpstr>Calibri</vt:lpstr>
      <vt:lpstr>Century Gothic</vt:lpstr>
      <vt:lpstr>Wingdings</vt:lpstr>
      <vt:lpstr>Wingdings 3</vt:lpstr>
      <vt:lpstr>Ion</vt:lpstr>
      <vt:lpstr>    Independence Elementary ESOL Update and Information   Información y actualización de ESOL de la Escuela Elementar Independence</vt:lpstr>
      <vt:lpstr>Welcome Bienvenidos</vt:lpstr>
      <vt:lpstr>What is an ELL? ¿Qué es un ELL?  </vt:lpstr>
      <vt:lpstr>How do we identify ESOL students?  ¿Cómo identificamos a los estudiantes de ESOL?</vt:lpstr>
      <vt:lpstr>                     Legal Requirements                     Requerimientos legales  </vt:lpstr>
      <vt:lpstr>ESOL at Independence  ESOL en Independence </vt:lpstr>
      <vt:lpstr>ESOL at Independence – Statistics ESOL en Independence - Estadísticas   </vt:lpstr>
      <vt:lpstr>ESOL at Independence -Statistics </vt:lpstr>
      <vt:lpstr>Misconceptions:  What ESOL is not . . . Conceptos erróneos: lo que ESOL no es </vt:lpstr>
      <vt:lpstr>PowerPoint Presentation</vt:lpstr>
      <vt:lpstr>PowerPoint Presentation</vt:lpstr>
      <vt:lpstr>ACCESS / ACCESO </vt:lpstr>
      <vt:lpstr>WIDA “Can Do” Approach Enfoque "Puedo hacer" de WIDA </vt:lpstr>
      <vt:lpstr>Resources and Information Recursos e información</vt:lpstr>
      <vt:lpstr>Resources and Information Recursos e información</vt:lpstr>
      <vt:lpstr>Wanted: Chairperson Se busca: Presidente</vt:lpstr>
    </vt:vector>
  </TitlesOfParts>
  <Company>Educational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Palmetto Elementary Parent Leadership Council</dc:title>
  <dc:creator>OCPS</dc:creator>
  <cp:lastModifiedBy>Pierce, Kimberly J.</cp:lastModifiedBy>
  <cp:revision>89</cp:revision>
  <cp:lastPrinted>2016-09-20T16:20:15Z</cp:lastPrinted>
  <dcterms:created xsi:type="dcterms:W3CDTF">2008-10-21T15:58:12Z</dcterms:created>
  <dcterms:modified xsi:type="dcterms:W3CDTF">2021-10-06T22:39:04Z</dcterms:modified>
</cp:coreProperties>
</file>